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56" r:id="rId3"/>
    <p:sldId id="272" r:id="rId4"/>
    <p:sldId id="269" r:id="rId5"/>
    <p:sldId id="258" r:id="rId6"/>
    <p:sldId id="265" r:id="rId7"/>
    <p:sldId id="259" r:id="rId8"/>
    <p:sldId id="266" r:id="rId9"/>
    <p:sldId id="260" r:id="rId10"/>
    <p:sldId id="274" r:id="rId11"/>
    <p:sldId id="27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AC00"/>
    <a:srgbClr val="77A32D"/>
    <a:srgbClr val="B3694F"/>
    <a:srgbClr val="F99659"/>
    <a:srgbClr val="E94C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40" autoAdjust="0"/>
    <p:restoredTop sz="84566" autoAdjust="0"/>
  </p:normalViewPr>
  <p:slideViewPr>
    <p:cSldViewPr snapToGrid="0">
      <p:cViewPr varScale="1">
        <p:scale>
          <a:sx n="135" d="100"/>
          <a:sy n="135" d="100"/>
        </p:scale>
        <p:origin x="176" y="1064"/>
      </p:cViewPr>
      <p:guideLst/>
    </p:cSldViewPr>
  </p:slideViewPr>
  <p:notesTextViewPr>
    <p:cViewPr>
      <p:scale>
        <a:sx n="1" d="1"/>
        <a:sy n="1" d="1"/>
      </p:scale>
      <p:origin x="0" y="0"/>
    </p:cViewPr>
  </p:notesTextViewPr>
  <p:notesViewPr>
    <p:cSldViewPr snapToGrid="0">
      <p:cViewPr varScale="1">
        <p:scale>
          <a:sx n="50" d="100"/>
          <a:sy n="50" d="100"/>
        </p:scale>
        <p:origin x="2708" y="2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4" y="0"/>
            <a:ext cx="2971800" cy="458788"/>
          </a:xfrm>
          <a:prstGeom prst="rect">
            <a:avLst/>
          </a:prstGeom>
        </p:spPr>
        <p:txBody>
          <a:bodyPr vert="horz" lIns="91440" tIns="45720" rIns="91440" bIns="45720" rtlCol="0"/>
          <a:lstStyle>
            <a:lvl1pPr algn="r">
              <a:defRPr sz="1200"/>
            </a:lvl1pPr>
          </a:lstStyle>
          <a:p>
            <a:fld id="{B16EA1F2-026E-4F3F-97DA-90F3D08DC54F}" type="datetimeFigureOut">
              <a:rPr lang="en-GB" smtClean="0"/>
              <a:t>23/07/2025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1"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4"/>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4" y="8685214"/>
            <a:ext cx="2971800" cy="458787"/>
          </a:xfrm>
          <a:prstGeom prst="rect">
            <a:avLst/>
          </a:prstGeom>
        </p:spPr>
        <p:txBody>
          <a:bodyPr vert="horz" lIns="91440" tIns="45720" rIns="91440" bIns="45720" rtlCol="0" anchor="b"/>
          <a:lstStyle>
            <a:lvl1pPr algn="r">
              <a:defRPr sz="1200"/>
            </a:lvl1pPr>
          </a:lstStyle>
          <a:p>
            <a:fld id="{8EC7FDAA-5530-4257-A5FD-25FCA8CED51A}" type="slidenum">
              <a:rPr lang="en-GB" smtClean="0"/>
              <a:t>‹#›</a:t>
            </a:fld>
            <a:endParaRPr lang="en-GB"/>
          </a:p>
        </p:txBody>
      </p:sp>
    </p:spTree>
    <p:extLst>
      <p:ext uri="{BB962C8B-B14F-4D97-AF65-F5344CB8AC3E}">
        <p14:creationId xmlns:p14="http://schemas.microsoft.com/office/powerpoint/2010/main" val="1051586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vimeo.com/952476750/6664a84dc8"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vimeo.com/1014520803/b3731633d7"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vimeo.com/1050116708"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vimeo.com/1072097942"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the theme of being present with this introductory slide and show </a:t>
            </a:r>
            <a:r>
              <a:rPr lang="en-US" i="1" dirty="0"/>
              <a:t>Present</a:t>
            </a:r>
            <a:r>
              <a:rPr lang="en-US" dirty="0"/>
              <a:t> video clip that explains the idea. </a:t>
            </a:r>
            <a:r>
              <a:rPr lang="en-US" dirty="0">
                <a:hlinkClick r:id="rId3"/>
              </a:rPr>
              <a:t>Present (shorter version) on Vimeo</a:t>
            </a:r>
            <a:endParaRPr lang="en-GB" dirty="0"/>
          </a:p>
        </p:txBody>
      </p:sp>
      <p:sp>
        <p:nvSpPr>
          <p:cNvPr id="4" name="Slide Number Placeholder 3"/>
          <p:cNvSpPr>
            <a:spLocks noGrp="1"/>
          </p:cNvSpPr>
          <p:nvPr>
            <p:ph type="sldNum" sz="quarter" idx="5"/>
          </p:nvPr>
        </p:nvSpPr>
        <p:spPr/>
        <p:txBody>
          <a:bodyPr/>
          <a:lstStyle/>
          <a:p>
            <a:fld id="{8EC7FDAA-5530-4257-A5FD-25FCA8CED51A}" type="slidenum">
              <a:rPr lang="en-GB" smtClean="0"/>
              <a:t>1</a:t>
            </a:fld>
            <a:endParaRPr lang="en-GB"/>
          </a:p>
        </p:txBody>
      </p:sp>
    </p:spTree>
    <p:extLst>
      <p:ext uri="{BB962C8B-B14F-4D97-AF65-F5344CB8AC3E}">
        <p14:creationId xmlns:p14="http://schemas.microsoft.com/office/powerpoint/2010/main" val="27526913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Summarise</a:t>
            </a:r>
            <a:r>
              <a:rPr lang="en-US" dirty="0"/>
              <a:t> any small, simple, next steps that might be emerging from discussion to develop your congregation’s life and  witness under each of the themes.  </a:t>
            </a:r>
            <a:endParaRPr lang="en-GB" dirty="0"/>
          </a:p>
        </p:txBody>
      </p:sp>
      <p:sp>
        <p:nvSpPr>
          <p:cNvPr id="4" name="Slide Number Placeholder 3"/>
          <p:cNvSpPr>
            <a:spLocks noGrp="1"/>
          </p:cNvSpPr>
          <p:nvPr>
            <p:ph type="sldNum" sz="quarter" idx="5"/>
          </p:nvPr>
        </p:nvSpPr>
        <p:spPr/>
        <p:txBody>
          <a:bodyPr/>
          <a:lstStyle/>
          <a:p>
            <a:fld id="{8EC7FDAA-5530-4257-A5FD-25FCA8CED51A}" type="slidenum">
              <a:rPr lang="en-GB" smtClean="0"/>
              <a:t>10</a:t>
            </a:fld>
            <a:endParaRPr lang="en-GB"/>
          </a:p>
        </p:txBody>
      </p:sp>
    </p:spTree>
    <p:extLst>
      <p:ext uri="{BB962C8B-B14F-4D97-AF65-F5344CB8AC3E}">
        <p14:creationId xmlns:p14="http://schemas.microsoft.com/office/powerpoint/2010/main" val="25092650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Return to the three themes and Scripture that illustrates them for closing summary, reflection on what has emerged and prayer. </a:t>
            </a:r>
            <a:endParaRPr lang="en-GB" dirty="0"/>
          </a:p>
        </p:txBody>
      </p:sp>
      <p:sp>
        <p:nvSpPr>
          <p:cNvPr id="4" name="Slide Number Placeholder 3"/>
          <p:cNvSpPr>
            <a:spLocks noGrp="1"/>
          </p:cNvSpPr>
          <p:nvPr>
            <p:ph type="sldNum" sz="quarter" idx="5"/>
          </p:nvPr>
        </p:nvSpPr>
        <p:spPr/>
        <p:txBody>
          <a:bodyPr/>
          <a:lstStyle/>
          <a:p>
            <a:fld id="{8EC7FDAA-5530-4257-A5FD-25FCA8CED51A}" type="slidenum">
              <a:rPr lang="en-GB" smtClean="0"/>
              <a:t>11</a:t>
            </a:fld>
            <a:endParaRPr lang="en-GB"/>
          </a:p>
        </p:txBody>
      </p:sp>
    </p:spTree>
    <p:extLst>
      <p:ext uri="{BB962C8B-B14F-4D97-AF65-F5344CB8AC3E}">
        <p14:creationId xmlns:p14="http://schemas.microsoft.com/office/powerpoint/2010/main" val="1784998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Reinforce the three themes of:</a:t>
            </a:r>
          </a:p>
          <a:p>
            <a:pPr marL="171450" indent="-171450">
              <a:buFontTx/>
              <a:buChar char="-"/>
            </a:pPr>
            <a:r>
              <a:rPr lang="en-US" dirty="0"/>
              <a:t>Being Present to God, </a:t>
            </a:r>
            <a:r>
              <a:rPr lang="en-US" dirty="0" err="1"/>
              <a:t>emphasising</a:t>
            </a:r>
            <a:r>
              <a:rPr lang="en-US" dirty="0"/>
              <a:t> that this is about how we express our worshipping life together and encourage members in personal devotions;</a:t>
            </a:r>
          </a:p>
          <a:p>
            <a:pPr marL="171450" indent="-171450">
              <a:buFontTx/>
              <a:buChar char="-"/>
            </a:pPr>
            <a:r>
              <a:rPr lang="en-US" dirty="0"/>
              <a:t>Being Present for one another, </a:t>
            </a:r>
            <a:r>
              <a:rPr lang="en-US" dirty="0" err="1"/>
              <a:t>emphasising</a:t>
            </a:r>
            <a:r>
              <a:rPr lang="en-US" dirty="0"/>
              <a:t> that this is about how we express encouraging one another in following Jesus through the ups and downs of life, looking out for each other pastorally and lead together into God’s future for the congregation;</a:t>
            </a:r>
          </a:p>
          <a:p>
            <a:pPr marL="171450" indent="-171450">
              <a:buFontTx/>
              <a:buChar char="-"/>
            </a:pPr>
            <a:r>
              <a:rPr lang="en-US" dirty="0"/>
              <a:t>Being Present where God has placed us to be his witnesses, </a:t>
            </a:r>
            <a:r>
              <a:rPr lang="en-US" dirty="0" err="1"/>
              <a:t>emphasising</a:t>
            </a:r>
            <a:r>
              <a:rPr lang="en-US" dirty="0"/>
              <a:t> that this is about our presence as a church in our local community as well as encouraging and equipping members to show, share and speak about the love of God in Christ.  </a:t>
            </a:r>
            <a:endParaRPr lang="en-GB" dirty="0"/>
          </a:p>
        </p:txBody>
      </p:sp>
      <p:sp>
        <p:nvSpPr>
          <p:cNvPr id="4" name="Slide Number Placeholder 3"/>
          <p:cNvSpPr>
            <a:spLocks noGrp="1"/>
          </p:cNvSpPr>
          <p:nvPr>
            <p:ph type="sldNum" sz="quarter" idx="5"/>
          </p:nvPr>
        </p:nvSpPr>
        <p:spPr/>
        <p:txBody>
          <a:bodyPr/>
          <a:lstStyle/>
          <a:p>
            <a:fld id="{8EC7FDAA-5530-4257-A5FD-25FCA8CED51A}" type="slidenum">
              <a:rPr lang="en-GB" smtClean="0"/>
              <a:t>2</a:t>
            </a:fld>
            <a:endParaRPr lang="en-GB"/>
          </a:p>
        </p:txBody>
      </p:sp>
    </p:spTree>
    <p:extLst>
      <p:ext uri="{BB962C8B-B14F-4D97-AF65-F5344CB8AC3E}">
        <p14:creationId xmlns:p14="http://schemas.microsoft.com/office/powerpoint/2010/main" val="2026981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the verses from Scripture that ground the themes in practices or aspects of the gospel story from God’s Word. </a:t>
            </a:r>
          </a:p>
          <a:p>
            <a:pPr marL="171450" indent="-171450">
              <a:buFontTx/>
              <a:buChar char="-"/>
            </a:pPr>
            <a:r>
              <a:rPr lang="en-US" dirty="0"/>
              <a:t>Present to God - </a:t>
            </a:r>
            <a:r>
              <a:rPr lang="en-US" dirty="0" err="1"/>
              <a:t>emphasise</a:t>
            </a:r>
            <a:r>
              <a:rPr lang="en-US" dirty="0"/>
              <a:t> the need to be present to God at ‘all times’ in our lives and to join with one another in worship to ‘exalt his name together’. </a:t>
            </a:r>
          </a:p>
          <a:p>
            <a:pPr marL="171450" indent="-171450">
              <a:buFontTx/>
              <a:buChar char="-"/>
            </a:pPr>
            <a:r>
              <a:rPr lang="en-US" dirty="0"/>
              <a:t>Present for one another – </a:t>
            </a:r>
            <a:r>
              <a:rPr lang="en-US" dirty="0" err="1"/>
              <a:t>emphasise</a:t>
            </a:r>
            <a:r>
              <a:rPr lang="en-US" dirty="0"/>
              <a:t> the need to be ‘spurred on’ by one another and the need to establish rhythms and habits for ‘meeting together’ so that we can be present for one another.</a:t>
            </a:r>
          </a:p>
          <a:p>
            <a:pPr marL="171450" indent="-171450">
              <a:buFontTx/>
              <a:buChar char="-"/>
            </a:pPr>
            <a:r>
              <a:rPr lang="en-US" dirty="0"/>
              <a:t>Present where God has placed us – </a:t>
            </a:r>
            <a:r>
              <a:rPr lang="en-US" dirty="0" err="1"/>
              <a:t>emphasise</a:t>
            </a:r>
            <a:r>
              <a:rPr lang="en-US" dirty="0"/>
              <a:t> that, like the 72 in the verse, we are appointed by the Lord to be his witnesses to place and people, both as congregations in local setting and as individuals in our everyday lives. </a:t>
            </a:r>
            <a:endParaRPr lang="en-GB" dirty="0"/>
          </a:p>
        </p:txBody>
      </p:sp>
      <p:sp>
        <p:nvSpPr>
          <p:cNvPr id="4" name="Slide Number Placeholder 3"/>
          <p:cNvSpPr>
            <a:spLocks noGrp="1"/>
          </p:cNvSpPr>
          <p:nvPr>
            <p:ph type="sldNum" sz="quarter" idx="5"/>
          </p:nvPr>
        </p:nvSpPr>
        <p:spPr/>
        <p:txBody>
          <a:bodyPr/>
          <a:lstStyle/>
          <a:p>
            <a:fld id="{8EC7FDAA-5530-4257-A5FD-25FCA8CED51A}" type="slidenum">
              <a:rPr lang="en-GB" smtClean="0"/>
              <a:t>3</a:t>
            </a:fld>
            <a:endParaRPr lang="en-GB"/>
          </a:p>
        </p:txBody>
      </p:sp>
    </p:spTree>
    <p:extLst>
      <p:ext uri="{BB962C8B-B14F-4D97-AF65-F5344CB8AC3E}">
        <p14:creationId xmlns:p14="http://schemas.microsoft.com/office/powerpoint/2010/main" val="27557733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the first theme and show the video clip to illustrate it. </a:t>
            </a:r>
            <a:r>
              <a:rPr lang="en-US" dirty="0">
                <a:hlinkClick r:id="rId3"/>
              </a:rPr>
              <a:t>Present to God as his people on Vimeo</a:t>
            </a:r>
            <a:endParaRPr lang="en-GB" dirty="0"/>
          </a:p>
        </p:txBody>
      </p:sp>
      <p:sp>
        <p:nvSpPr>
          <p:cNvPr id="4" name="Slide Number Placeholder 3"/>
          <p:cNvSpPr>
            <a:spLocks noGrp="1"/>
          </p:cNvSpPr>
          <p:nvPr>
            <p:ph type="sldNum" sz="quarter" idx="5"/>
          </p:nvPr>
        </p:nvSpPr>
        <p:spPr/>
        <p:txBody>
          <a:bodyPr/>
          <a:lstStyle/>
          <a:p>
            <a:fld id="{8EC7FDAA-5530-4257-A5FD-25FCA8CED51A}" type="slidenum">
              <a:rPr lang="en-GB" smtClean="0"/>
              <a:t>4</a:t>
            </a:fld>
            <a:endParaRPr lang="en-GB"/>
          </a:p>
        </p:txBody>
      </p:sp>
    </p:spTree>
    <p:extLst>
      <p:ext uri="{BB962C8B-B14F-4D97-AF65-F5344CB8AC3E}">
        <p14:creationId xmlns:p14="http://schemas.microsoft.com/office/powerpoint/2010/main" val="13686938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Introduce these questions for discussion. Seek feedback and capture it. Explore the lists that are emerging. Note any divergence of opinion. Ideas for expressing things differently.   </a:t>
            </a:r>
            <a:endParaRPr lang="en-GB" dirty="0"/>
          </a:p>
        </p:txBody>
      </p:sp>
      <p:sp>
        <p:nvSpPr>
          <p:cNvPr id="4" name="Slide Number Placeholder 3"/>
          <p:cNvSpPr>
            <a:spLocks noGrp="1"/>
          </p:cNvSpPr>
          <p:nvPr>
            <p:ph type="sldNum" sz="quarter" idx="5"/>
          </p:nvPr>
        </p:nvSpPr>
        <p:spPr/>
        <p:txBody>
          <a:bodyPr/>
          <a:lstStyle/>
          <a:p>
            <a:fld id="{8EC7FDAA-5530-4257-A5FD-25FCA8CED51A}" type="slidenum">
              <a:rPr lang="en-GB" smtClean="0"/>
              <a:t>5</a:t>
            </a:fld>
            <a:endParaRPr lang="en-GB"/>
          </a:p>
        </p:txBody>
      </p:sp>
    </p:spTree>
    <p:extLst>
      <p:ext uri="{BB962C8B-B14F-4D97-AF65-F5344CB8AC3E}">
        <p14:creationId xmlns:p14="http://schemas.microsoft.com/office/powerpoint/2010/main" val="1680475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Introduce the second theme and show the video clip to illustrate it. </a:t>
            </a:r>
            <a:r>
              <a:rPr lang="en-US" dirty="0">
                <a:hlinkClick r:id="rId3"/>
              </a:rPr>
              <a:t>PCI Present for one another in God's family of the church on Vimeo</a:t>
            </a:r>
            <a:endParaRPr lang="en-GB" dirty="0"/>
          </a:p>
        </p:txBody>
      </p:sp>
      <p:sp>
        <p:nvSpPr>
          <p:cNvPr id="4" name="Slide Number Placeholder 3"/>
          <p:cNvSpPr>
            <a:spLocks noGrp="1"/>
          </p:cNvSpPr>
          <p:nvPr>
            <p:ph type="sldNum" sz="quarter" idx="5"/>
          </p:nvPr>
        </p:nvSpPr>
        <p:spPr/>
        <p:txBody>
          <a:bodyPr/>
          <a:lstStyle/>
          <a:p>
            <a:fld id="{8EC7FDAA-5530-4257-A5FD-25FCA8CED51A}" type="slidenum">
              <a:rPr lang="en-GB" smtClean="0"/>
              <a:t>6</a:t>
            </a:fld>
            <a:endParaRPr lang="en-GB"/>
          </a:p>
        </p:txBody>
      </p:sp>
    </p:spTree>
    <p:extLst>
      <p:ext uri="{BB962C8B-B14F-4D97-AF65-F5344CB8AC3E}">
        <p14:creationId xmlns:p14="http://schemas.microsoft.com/office/powerpoint/2010/main" val="3959317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Introduce these questions for discussion. Seek feedback and capture it. Explore the lists that are emerging. Note any divergence of opinion. Ideas for expressing things differently.   </a:t>
            </a:r>
            <a:endParaRPr lang="en-GB" dirty="0"/>
          </a:p>
          <a:p>
            <a:endParaRPr lang="en-GB" dirty="0"/>
          </a:p>
        </p:txBody>
      </p:sp>
      <p:sp>
        <p:nvSpPr>
          <p:cNvPr id="4" name="Slide Number Placeholder 3"/>
          <p:cNvSpPr>
            <a:spLocks noGrp="1"/>
          </p:cNvSpPr>
          <p:nvPr>
            <p:ph type="sldNum" sz="quarter" idx="5"/>
          </p:nvPr>
        </p:nvSpPr>
        <p:spPr/>
        <p:txBody>
          <a:bodyPr/>
          <a:lstStyle/>
          <a:p>
            <a:fld id="{8EC7FDAA-5530-4257-A5FD-25FCA8CED51A}" type="slidenum">
              <a:rPr lang="en-GB" smtClean="0"/>
              <a:t>7</a:t>
            </a:fld>
            <a:endParaRPr lang="en-GB"/>
          </a:p>
        </p:txBody>
      </p:sp>
    </p:spTree>
    <p:extLst>
      <p:ext uri="{BB962C8B-B14F-4D97-AF65-F5344CB8AC3E}">
        <p14:creationId xmlns:p14="http://schemas.microsoft.com/office/powerpoint/2010/main" val="2274598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Introduce the third theme and show the video clip to illustrate it. </a:t>
            </a:r>
            <a:r>
              <a:rPr lang="en-US" dirty="0">
                <a:hlinkClick r:id="rId3"/>
              </a:rPr>
              <a:t>Present where God has placed us to be his witnesses on Vimeo</a:t>
            </a:r>
            <a:endParaRPr lang="en-GB" dirty="0"/>
          </a:p>
        </p:txBody>
      </p:sp>
      <p:sp>
        <p:nvSpPr>
          <p:cNvPr id="4" name="Slide Number Placeholder 3"/>
          <p:cNvSpPr>
            <a:spLocks noGrp="1"/>
          </p:cNvSpPr>
          <p:nvPr>
            <p:ph type="sldNum" sz="quarter" idx="5"/>
          </p:nvPr>
        </p:nvSpPr>
        <p:spPr/>
        <p:txBody>
          <a:bodyPr/>
          <a:lstStyle/>
          <a:p>
            <a:fld id="{8EC7FDAA-5530-4257-A5FD-25FCA8CED51A}" type="slidenum">
              <a:rPr lang="en-GB" smtClean="0"/>
              <a:t>8</a:t>
            </a:fld>
            <a:endParaRPr lang="en-GB"/>
          </a:p>
        </p:txBody>
      </p:sp>
    </p:spTree>
    <p:extLst>
      <p:ext uri="{BB962C8B-B14F-4D97-AF65-F5344CB8AC3E}">
        <p14:creationId xmlns:p14="http://schemas.microsoft.com/office/powerpoint/2010/main" val="36781939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Introduce these questions for discussion. Seek feedback and capture it. Explore the lists that are emerging. Note any divergence of opinion. Ideas for expressing things differently.   </a:t>
            </a:r>
            <a:endParaRPr lang="en-GB" dirty="0"/>
          </a:p>
          <a:p>
            <a:endParaRPr lang="en-GB" dirty="0"/>
          </a:p>
        </p:txBody>
      </p:sp>
      <p:sp>
        <p:nvSpPr>
          <p:cNvPr id="4" name="Slide Number Placeholder 3"/>
          <p:cNvSpPr>
            <a:spLocks noGrp="1"/>
          </p:cNvSpPr>
          <p:nvPr>
            <p:ph type="sldNum" sz="quarter" idx="5"/>
          </p:nvPr>
        </p:nvSpPr>
        <p:spPr/>
        <p:txBody>
          <a:bodyPr/>
          <a:lstStyle/>
          <a:p>
            <a:fld id="{8EC7FDAA-5530-4257-A5FD-25FCA8CED51A}" type="slidenum">
              <a:rPr lang="en-GB" smtClean="0"/>
              <a:t>9</a:t>
            </a:fld>
            <a:endParaRPr lang="en-GB"/>
          </a:p>
        </p:txBody>
      </p:sp>
    </p:spTree>
    <p:extLst>
      <p:ext uri="{BB962C8B-B14F-4D97-AF65-F5344CB8AC3E}">
        <p14:creationId xmlns:p14="http://schemas.microsoft.com/office/powerpoint/2010/main" val="30013950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E3BAC-5477-47FA-B79B-D6F7F011E4B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0062F62E-0EEC-4DA5-B619-B21E1BCBF0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17E6302-9F2F-42B6-A1B7-996DEA9C9647}"/>
              </a:ext>
            </a:extLst>
          </p:cNvPr>
          <p:cNvSpPr>
            <a:spLocks noGrp="1"/>
          </p:cNvSpPr>
          <p:nvPr>
            <p:ph type="dt" sz="half" idx="10"/>
          </p:nvPr>
        </p:nvSpPr>
        <p:spPr/>
        <p:txBody>
          <a:bodyPr/>
          <a:lstStyle/>
          <a:p>
            <a:fld id="{578CFB26-BCA9-4F44-BFBA-6E1E72F369C0}" type="datetimeFigureOut">
              <a:rPr lang="en-GB" smtClean="0"/>
              <a:t>23/07/2025</a:t>
            </a:fld>
            <a:endParaRPr lang="en-GB"/>
          </a:p>
        </p:txBody>
      </p:sp>
      <p:sp>
        <p:nvSpPr>
          <p:cNvPr id="5" name="Footer Placeholder 4">
            <a:extLst>
              <a:ext uri="{FF2B5EF4-FFF2-40B4-BE49-F238E27FC236}">
                <a16:creationId xmlns:a16="http://schemas.microsoft.com/office/drawing/2014/main" id="{67EF9ACB-3F37-4EE3-BE07-9682004D31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12506ED-94A0-4B33-A4ED-1F593E21BCFC}"/>
              </a:ext>
            </a:extLst>
          </p:cNvPr>
          <p:cNvSpPr>
            <a:spLocks noGrp="1"/>
          </p:cNvSpPr>
          <p:nvPr>
            <p:ph type="sldNum" sz="quarter" idx="12"/>
          </p:nvPr>
        </p:nvSpPr>
        <p:spPr/>
        <p:txBody>
          <a:bodyPr/>
          <a:lstStyle/>
          <a:p>
            <a:fld id="{5C09DAEC-F5B4-45CA-BD2B-B14B18460D28}" type="slidenum">
              <a:rPr lang="en-GB" smtClean="0"/>
              <a:t>‹#›</a:t>
            </a:fld>
            <a:endParaRPr lang="en-GB"/>
          </a:p>
        </p:txBody>
      </p:sp>
    </p:spTree>
    <p:extLst>
      <p:ext uri="{BB962C8B-B14F-4D97-AF65-F5344CB8AC3E}">
        <p14:creationId xmlns:p14="http://schemas.microsoft.com/office/powerpoint/2010/main" val="3598250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B5C81-2734-4DBC-9986-087D74EBEE2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28B8A68-23D9-4F7E-B9C8-11B2B803923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53A452D-F5CD-482C-B61D-A3B6C00F77E2}"/>
              </a:ext>
            </a:extLst>
          </p:cNvPr>
          <p:cNvSpPr>
            <a:spLocks noGrp="1"/>
          </p:cNvSpPr>
          <p:nvPr>
            <p:ph type="dt" sz="half" idx="10"/>
          </p:nvPr>
        </p:nvSpPr>
        <p:spPr/>
        <p:txBody>
          <a:bodyPr/>
          <a:lstStyle/>
          <a:p>
            <a:fld id="{578CFB26-BCA9-4F44-BFBA-6E1E72F369C0}" type="datetimeFigureOut">
              <a:rPr lang="en-GB" smtClean="0"/>
              <a:t>23/07/2025</a:t>
            </a:fld>
            <a:endParaRPr lang="en-GB"/>
          </a:p>
        </p:txBody>
      </p:sp>
      <p:sp>
        <p:nvSpPr>
          <p:cNvPr id="5" name="Footer Placeholder 4">
            <a:extLst>
              <a:ext uri="{FF2B5EF4-FFF2-40B4-BE49-F238E27FC236}">
                <a16:creationId xmlns:a16="http://schemas.microsoft.com/office/drawing/2014/main" id="{D08E4ABD-BF8E-43F7-B776-8BFAA52732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D7C2F96-0632-43F0-BB57-735814F9647C}"/>
              </a:ext>
            </a:extLst>
          </p:cNvPr>
          <p:cNvSpPr>
            <a:spLocks noGrp="1"/>
          </p:cNvSpPr>
          <p:nvPr>
            <p:ph type="sldNum" sz="quarter" idx="12"/>
          </p:nvPr>
        </p:nvSpPr>
        <p:spPr/>
        <p:txBody>
          <a:bodyPr/>
          <a:lstStyle/>
          <a:p>
            <a:fld id="{5C09DAEC-F5B4-45CA-BD2B-B14B18460D28}" type="slidenum">
              <a:rPr lang="en-GB" smtClean="0"/>
              <a:t>‹#›</a:t>
            </a:fld>
            <a:endParaRPr lang="en-GB"/>
          </a:p>
        </p:txBody>
      </p:sp>
    </p:spTree>
    <p:extLst>
      <p:ext uri="{BB962C8B-B14F-4D97-AF65-F5344CB8AC3E}">
        <p14:creationId xmlns:p14="http://schemas.microsoft.com/office/powerpoint/2010/main" val="1961663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11A48D5-5B20-4931-8B7C-AF98CF4788D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7A16FA8-275F-425C-B781-D4F8501FD01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F6BB5E-9CF4-4EBA-8E6D-14D3B4A79346}"/>
              </a:ext>
            </a:extLst>
          </p:cNvPr>
          <p:cNvSpPr>
            <a:spLocks noGrp="1"/>
          </p:cNvSpPr>
          <p:nvPr>
            <p:ph type="dt" sz="half" idx="10"/>
          </p:nvPr>
        </p:nvSpPr>
        <p:spPr/>
        <p:txBody>
          <a:bodyPr/>
          <a:lstStyle/>
          <a:p>
            <a:fld id="{578CFB26-BCA9-4F44-BFBA-6E1E72F369C0}" type="datetimeFigureOut">
              <a:rPr lang="en-GB" smtClean="0"/>
              <a:t>23/07/2025</a:t>
            </a:fld>
            <a:endParaRPr lang="en-GB"/>
          </a:p>
        </p:txBody>
      </p:sp>
      <p:sp>
        <p:nvSpPr>
          <p:cNvPr id="5" name="Footer Placeholder 4">
            <a:extLst>
              <a:ext uri="{FF2B5EF4-FFF2-40B4-BE49-F238E27FC236}">
                <a16:creationId xmlns:a16="http://schemas.microsoft.com/office/drawing/2014/main" id="{B7ECB6C3-4AD8-455D-9674-325537B1FD3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8AB155B-61A4-4284-98E3-56ED381F8640}"/>
              </a:ext>
            </a:extLst>
          </p:cNvPr>
          <p:cNvSpPr>
            <a:spLocks noGrp="1"/>
          </p:cNvSpPr>
          <p:nvPr>
            <p:ph type="sldNum" sz="quarter" idx="12"/>
          </p:nvPr>
        </p:nvSpPr>
        <p:spPr/>
        <p:txBody>
          <a:bodyPr/>
          <a:lstStyle/>
          <a:p>
            <a:fld id="{5C09DAEC-F5B4-45CA-BD2B-B14B18460D28}" type="slidenum">
              <a:rPr lang="en-GB" smtClean="0"/>
              <a:t>‹#›</a:t>
            </a:fld>
            <a:endParaRPr lang="en-GB"/>
          </a:p>
        </p:txBody>
      </p:sp>
    </p:spTree>
    <p:extLst>
      <p:ext uri="{BB962C8B-B14F-4D97-AF65-F5344CB8AC3E}">
        <p14:creationId xmlns:p14="http://schemas.microsoft.com/office/powerpoint/2010/main" val="2271178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0C475-A5A1-4800-9164-39DADBC1A92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9A2E0E5-AA72-4F2C-B1D8-48C7FA519D4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C8246FF-6C0A-4D17-A590-8DD4765AB449}"/>
              </a:ext>
            </a:extLst>
          </p:cNvPr>
          <p:cNvSpPr>
            <a:spLocks noGrp="1"/>
          </p:cNvSpPr>
          <p:nvPr>
            <p:ph type="dt" sz="half" idx="10"/>
          </p:nvPr>
        </p:nvSpPr>
        <p:spPr/>
        <p:txBody>
          <a:bodyPr/>
          <a:lstStyle/>
          <a:p>
            <a:fld id="{578CFB26-BCA9-4F44-BFBA-6E1E72F369C0}" type="datetimeFigureOut">
              <a:rPr lang="en-GB" smtClean="0"/>
              <a:t>23/07/2025</a:t>
            </a:fld>
            <a:endParaRPr lang="en-GB"/>
          </a:p>
        </p:txBody>
      </p:sp>
      <p:sp>
        <p:nvSpPr>
          <p:cNvPr id="5" name="Footer Placeholder 4">
            <a:extLst>
              <a:ext uri="{FF2B5EF4-FFF2-40B4-BE49-F238E27FC236}">
                <a16:creationId xmlns:a16="http://schemas.microsoft.com/office/drawing/2014/main" id="{D9BA067C-5F32-4D69-B349-0BCF78F444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832A7A1-C04B-4765-AF8E-9787F19672B2}"/>
              </a:ext>
            </a:extLst>
          </p:cNvPr>
          <p:cNvSpPr>
            <a:spLocks noGrp="1"/>
          </p:cNvSpPr>
          <p:nvPr>
            <p:ph type="sldNum" sz="quarter" idx="12"/>
          </p:nvPr>
        </p:nvSpPr>
        <p:spPr/>
        <p:txBody>
          <a:bodyPr/>
          <a:lstStyle/>
          <a:p>
            <a:fld id="{5C09DAEC-F5B4-45CA-BD2B-B14B18460D28}" type="slidenum">
              <a:rPr lang="en-GB" smtClean="0"/>
              <a:t>‹#›</a:t>
            </a:fld>
            <a:endParaRPr lang="en-GB"/>
          </a:p>
        </p:txBody>
      </p:sp>
    </p:spTree>
    <p:extLst>
      <p:ext uri="{BB962C8B-B14F-4D97-AF65-F5344CB8AC3E}">
        <p14:creationId xmlns:p14="http://schemas.microsoft.com/office/powerpoint/2010/main" val="2678940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D908E-5608-4C75-9993-A67946AE21B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604B204-D752-468B-895D-912CE8A9C68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57688A-CDF4-4BF6-8A4E-6D5B82DA15FD}"/>
              </a:ext>
            </a:extLst>
          </p:cNvPr>
          <p:cNvSpPr>
            <a:spLocks noGrp="1"/>
          </p:cNvSpPr>
          <p:nvPr>
            <p:ph type="dt" sz="half" idx="10"/>
          </p:nvPr>
        </p:nvSpPr>
        <p:spPr/>
        <p:txBody>
          <a:bodyPr/>
          <a:lstStyle/>
          <a:p>
            <a:fld id="{578CFB26-BCA9-4F44-BFBA-6E1E72F369C0}" type="datetimeFigureOut">
              <a:rPr lang="en-GB" smtClean="0"/>
              <a:t>23/07/2025</a:t>
            </a:fld>
            <a:endParaRPr lang="en-GB"/>
          </a:p>
        </p:txBody>
      </p:sp>
      <p:sp>
        <p:nvSpPr>
          <p:cNvPr id="5" name="Footer Placeholder 4">
            <a:extLst>
              <a:ext uri="{FF2B5EF4-FFF2-40B4-BE49-F238E27FC236}">
                <a16:creationId xmlns:a16="http://schemas.microsoft.com/office/drawing/2014/main" id="{F97FE83F-BA93-4C39-98FE-4E60CEC7035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C76A496-DC54-41D2-84DA-B857EDC7F029}"/>
              </a:ext>
            </a:extLst>
          </p:cNvPr>
          <p:cNvSpPr>
            <a:spLocks noGrp="1"/>
          </p:cNvSpPr>
          <p:nvPr>
            <p:ph type="sldNum" sz="quarter" idx="12"/>
          </p:nvPr>
        </p:nvSpPr>
        <p:spPr/>
        <p:txBody>
          <a:bodyPr/>
          <a:lstStyle/>
          <a:p>
            <a:fld id="{5C09DAEC-F5B4-45CA-BD2B-B14B18460D28}" type="slidenum">
              <a:rPr lang="en-GB" smtClean="0"/>
              <a:t>‹#›</a:t>
            </a:fld>
            <a:endParaRPr lang="en-GB"/>
          </a:p>
        </p:txBody>
      </p:sp>
    </p:spTree>
    <p:extLst>
      <p:ext uri="{BB962C8B-B14F-4D97-AF65-F5344CB8AC3E}">
        <p14:creationId xmlns:p14="http://schemas.microsoft.com/office/powerpoint/2010/main" val="3092034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8FDE0-7E4B-4B9B-A482-9AB65A553FE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22EB528-303C-4269-9967-970AB0EF26C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C1395CB-4D52-469B-90A4-4DD162F9278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E66ED22-F247-40EC-BC5C-259E955409D5}"/>
              </a:ext>
            </a:extLst>
          </p:cNvPr>
          <p:cNvSpPr>
            <a:spLocks noGrp="1"/>
          </p:cNvSpPr>
          <p:nvPr>
            <p:ph type="dt" sz="half" idx="10"/>
          </p:nvPr>
        </p:nvSpPr>
        <p:spPr/>
        <p:txBody>
          <a:bodyPr/>
          <a:lstStyle/>
          <a:p>
            <a:fld id="{578CFB26-BCA9-4F44-BFBA-6E1E72F369C0}" type="datetimeFigureOut">
              <a:rPr lang="en-GB" smtClean="0"/>
              <a:t>23/07/2025</a:t>
            </a:fld>
            <a:endParaRPr lang="en-GB"/>
          </a:p>
        </p:txBody>
      </p:sp>
      <p:sp>
        <p:nvSpPr>
          <p:cNvPr id="6" name="Footer Placeholder 5">
            <a:extLst>
              <a:ext uri="{FF2B5EF4-FFF2-40B4-BE49-F238E27FC236}">
                <a16:creationId xmlns:a16="http://schemas.microsoft.com/office/drawing/2014/main" id="{8C37004C-DC2E-4AF3-9FEC-9EDD9FFE1F4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B08C319-D669-46FB-B92A-685EAF2CA6FD}"/>
              </a:ext>
            </a:extLst>
          </p:cNvPr>
          <p:cNvSpPr>
            <a:spLocks noGrp="1"/>
          </p:cNvSpPr>
          <p:nvPr>
            <p:ph type="sldNum" sz="quarter" idx="12"/>
          </p:nvPr>
        </p:nvSpPr>
        <p:spPr/>
        <p:txBody>
          <a:bodyPr/>
          <a:lstStyle/>
          <a:p>
            <a:fld id="{5C09DAEC-F5B4-45CA-BD2B-B14B18460D28}" type="slidenum">
              <a:rPr lang="en-GB" smtClean="0"/>
              <a:t>‹#›</a:t>
            </a:fld>
            <a:endParaRPr lang="en-GB"/>
          </a:p>
        </p:txBody>
      </p:sp>
    </p:spTree>
    <p:extLst>
      <p:ext uri="{BB962C8B-B14F-4D97-AF65-F5344CB8AC3E}">
        <p14:creationId xmlns:p14="http://schemas.microsoft.com/office/powerpoint/2010/main" val="5110152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C1688-B499-4F9C-B215-B9EEC95506E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B19FFEA-539F-4B93-BB38-56F5744DCC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5619F71-0F91-419E-84F3-25F21C5A637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545A140-7286-4C10-8CA1-8F863886836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B8A169-86D6-421E-A45A-8D92FD428CD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88724BE-2CBE-46DD-BC0E-F5759EBAABBC}"/>
              </a:ext>
            </a:extLst>
          </p:cNvPr>
          <p:cNvSpPr>
            <a:spLocks noGrp="1"/>
          </p:cNvSpPr>
          <p:nvPr>
            <p:ph type="dt" sz="half" idx="10"/>
          </p:nvPr>
        </p:nvSpPr>
        <p:spPr/>
        <p:txBody>
          <a:bodyPr/>
          <a:lstStyle/>
          <a:p>
            <a:fld id="{578CFB26-BCA9-4F44-BFBA-6E1E72F369C0}" type="datetimeFigureOut">
              <a:rPr lang="en-GB" smtClean="0"/>
              <a:t>23/07/2025</a:t>
            </a:fld>
            <a:endParaRPr lang="en-GB"/>
          </a:p>
        </p:txBody>
      </p:sp>
      <p:sp>
        <p:nvSpPr>
          <p:cNvPr id="8" name="Footer Placeholder 7">
            <a:extLst>
              <a:ext uri="{FF2B5EF4-FFF2-40B4-BE49-F238E27FC236}">
                <a16:creationId xmlns:a16="http://schemas.microsoft.com/office/drawing/2014/main" id="{F9CF18E5-A820-4769-8CD8-F4594F656C2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B4B4C30-655F-4883-B658-83A42BF09364}"/>
              </a:ext>
            </a:extLst>
          </p:cNvPr>
          <p:cNvSpPr>
            <a:spLocks noGrp="1"/>
          </p:cNvSpPr>
          <p:nvPr>
            <p:ph type="sldNum" sz="quarter" idx="12"/>
          </p:nvPr>
        </p:nvSpPr>
        <p:spPr/>
        <p:txBody>
          <a:bodyPr/>
          <a:lstStyle/>
          <a:p>
            <a:fld id="{5C09DAEC-F5B4-45CA-BD2B-B14B18460D28}" type="slidenum">
              <a:rPr lang="en-GB" smtClean="0"/>
              <a:t>‹#›</a:t>
            </a:fld>
            <a:endParaRPr lang="en-GB"/>
          </a:p>
        </p:txBody>
      </p:sp>
    </p:spTree>
    <p:extLst>
      <p:ext uri="{BB962C8B-B14F-4D97-AF65-F5344CB8AC3E}">
        <p14:creationId xmlns:p14="http://schemas.microsoft.com/office/powerpoint/2010/main" val="2643721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E0055-FD0B-4264-8A70-C95F79CF193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BE1DC3E-8338-4FE6-B50A-40B03EEDAC31}"/>
              </a:ext>
            </a:extLst>
          </p:cNvPr>
          <p:cNvSpPr>
            <a:spLocks noGrp="1"/>
          </p:cNvSpPr>
          <p:nvPr>
            <p:ph type="dt" sz="half" idx="10"/>
          </p:nvPr>
        </p:nvSpPr>
        <p:spPr/>
        <p:txBody>
          <a:bodyPr/>
          <a:lstStyle/>
          <a:p>
            <a:fld id="{578CFB26-BCA9-4F44-BFBA-6E1E72F369C0}" type="datetimeFigureOut">
              <a:rPr lang="en-GB" smtClean="0"/>
              <a:t>23/07/2025</a:t>
            </a:fld>
            <a:endParaRPr lang="en-GB"/>
          </a:p>
        </p:txBody>
      </p:sp>
      <p:sp>
        <p:nvSpPr>
          <p:cNvPr id="4" name="Footer Placeholder 3">
            <a:extLst>
              <a:ext uri="{FF2B5EF4-FFF2-40B4-BE49-F238E27FC236}">
                <a16:creationId xmlns:a16="http://schemas.microsoft.com/office/drawing/2014/main" id="{128A835F-14A8-4F57-8788-DD00F52D1B2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1211055-E1EA-4065-B4AC-744E743047DA}"/>
              </a:ext>
            </a:extLst>
          </p:cNvPr>
          <p:cNvSpPr>
            <a:spLocks noGrp="1"/>
          </p:cNvSpPr>
          <p:nvPr>
            <p:ph type="sldNum" sz="quarter" idx="12"/>
          </p:nvPr>
        </p:nvSpPr>
        <p:spPr/>
        <p:txBody>
          <a:bodyPr/>
          <a:lstStyle/>
          <a:p>
            <a:fld id="{5C09DAEC-F5B4-45CA-BD2B-B14B18460D28}" type="slidenum">
              <a:rPr lang="en-GB" smtClean="0"/>
              <a:t>‹#›</a:t>
            </a:fld>
            <a:endParaRPr lang="en-GB"/>
          </a:p>
        </p:txBody>
      </p:sp>
    </p:spTree>
    <p:extLst>
      <p:ext uri="{BB962C8B-B14F-4D97-AF65-F5344CB8AC3E}">
        <p14:creationId xmlns:p14="http://schemas.microsoft.com/office/powerpoint/2010/main" val="3926336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5107CE-C891-484F-8558-DA423606E2CA}"/>
              </a:ext>
            </a:extLst>
          </p:cNvPr>
          <p:cNvSpPr>
            <a:spLocks noGrp="1"/>
          </p:cNvSpPr>
          <p:nvPr>
            <p:ph type="dt" sz="half" idx="10"/>
          </p:nvPr>
        </p:nvSpPr>
        <p:spPr/>
        <p:txBody>
          <a:bodyPr/>
          <a:lstStyle/>
          <a:p>
            <a:fld id="{578CFB26-BCA9-4F44-BFBA-6E1E72F369C0}" type="datetimeFigureOut">
              <a:rPr lang="en-GB" smtClean="0"/>
              <a:t>23/07/2025</a:t>
            </a:fld>
            <a:endParaRPr lang="en-GB"/>
          </a:p>
        </p:txBody>
      </p:sp>
      <p:sp>
        <p:nvSpPr>
          <p:cNvPr id="3" name="Footer Placeholder 2">
            <a:extLst>
              <a:ext uri="{FF2B5EF4-FFF2-40B4-BE49-F238E27FC236}">
                <a16:creationId xmlns:a16="http://schemas.microsoft.com/office/drawing/2014/main" id="{ED49DFA9-5BF8-4DD6-8AF6-0BAF1873047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30D5863-E698-4F88-962E-575269C54D7A}"/>
              </a:ext>
            </a:extLst>
          </p:cNvPr>
          <p:cNvSpPr>
            <a:spLocks noGrp="1"/>
          </p:cNvSpPr>
          <p:nvPr>
            <p:ph type="sldNum" sz="quarter" idx="12"/>
          </p:nvPr>
        </p:nvSpPr>
        <p:spPr/>
        <p:txBody>
          <a:bodyPr/>
          <a:lstStyle/>
          <a:p>
            <a:fld id="{5C09DAEC-F5B4-45CA-BD2B-B14B18460D28}" type="slidenum">
              <a:rPr lang="en-GB" smtClean="0"/>
              <a:t>‹#›</a:t>
            </a:fld>
            <a:endParaRPr lang="en-GB"/>
          </a:p>
        </p:txBody>
      </p:sp>
    </p:spTree>
    <p:extLst>
      <p:ext uri="{BB962C8B-B14F-4D97-AF65-F5344CB8AC3E}">
        <p14:creationId xmlns:p14="http://schemas.microsoft.com/office/powerpoint/2010/main" val="23987055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332A5-60A1-4526-B393-CB06A20501A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6D3F6D3-7BB3-495F-945F-B0AF2F3BA3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B9044CD-CA0E-4832-BCDA-8F4E29EDBC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67A4F6-56F0-4BC4-8A1E-F0CD1C2339EB}"/>
              </a:ext>
            </a:extLst>
          </p:cNvPr>
          <p:cNvSpPr>
            <a:spLocks noGrp="1"/>
          </p:cNvSpPr>
          <p:nvPr>
            <p:ph type="dt" sz="half" idx="10"/>
          </p:nvPr>
        </p:nvSpPr>
        <p:spPr/>
        <p:txBody>
          <a:bodyPr/>
          <a:lstStyle/>
          <a:p>
            <a:fld id="{578CFB26-BCA9-4F44-BFBA-6E1E72F369C0}" type="datetimeFigureOut">
              <a:rPr lang="en-GB" smtClean="0"/>
              <a:t>23/07/2025</a:t>
            </a:fld>
            <a:endParaRPr lang="en-GB"/>
          </a:p>
        </p:txBody>
      </p:sp>
      <p:sp>
        <p:nvSpPr>
          <p:cNvPr id="6" name="Footer Placeholder 5">
            <a:extLst>
              <a:ext uri="{FF2B5EF4-FFF2-40B4-BE49-F238E27FC236}">
                <a16:creationId xmlns:a16="http://schemas.microsoft.com/office/drawing/2014/main" id="{2854EC70-B3C8-42BB-AE86-EE2A8F20BAB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D691555-4C00-494C-8F67-442871AA1BD0}"/>
              </a:ext>
            </a:extLst>
          </p:cNvPr>
          <p:cNvSpPr>
            <a:spLocks noGrp="1"/>
          </p:cNvSpPr>
          <p:nvPr>
            <p:ph type="sldNum" sz="quarter" idx="12"/>
          </p:nvPr>
        </p:nvSpPr>
        <p:spPr/>
        <p:txBody>
          <a:bodyPr/>
          <a:lstStyle/>
          <a:p>
            <a:fld id="{5C09DAEC-F5B4-45CA-BD2B-B14B18460D28}" type="slidenum">
              <a:rPr lang="en-GB" smtClean="0"/>
              <a:t>‹#›</a:t>
            </a:fld>
            <a:endParaRPr lang="en-GB"/>
          </a:p>
        </p:txBody>
      </p:sp>
    </p:spTree>
    <p:extLst>
      <p:ext uri="{BB962C8B-B14F-4D97-AF65-F5344CB8AC3E}">
        <p14:creationId xmlns:p14="http://schemas.microsoft.com/office/powerpoint/2010/main" val="3502624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E4A1D-813F-46E9-8702-85E714CC8C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3C0BACC-4018-45FF-8926-53DA257674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9B17B14-ACBA-4A4A-A8A4-00EF0E4D2E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811D936-4C49-4CA7-8292-CAAEA83376E4}"/>
              </a:ext>
            </a:extLst>
          </p:cNvPr>
          <p:cNvSpPr>
            <a:spLocks noGrp="1"/>
          </p:cNvSpPr>
          <p:nvPr>
            <p:ph type="dt" sz="half" idx="10"/>
          </p:nvPr>
        </p:nvSpPr>
        <p:spPr/>
        <p:txBody>
          <a:bodyPr/>
          <a:lstStyle/>
          <a:p>
            <a:fld id="{578CFB26-BCA9-4F44-BFBA-6E1E72F369C0}" type="datetimeFigureOut">
              <a:rPr lang="en-GB" smtClean="0"/>
              <a:t>23/07/2025</a:t>
            </a:fld>
            <a:endParaRPr lang="en-GB"/>
          </a:p>
        </p:txBody>
      </p:sp>
      <p:sp>
        <p:nvSpPr>
          <p:cNvPr id="6" name="Footer Placeholder 5">
            <a:extLst>
              <a:ext uri="{FF2B5EF4-FFF2-40B4-BE49-F238E27FC236}">
                <a16:creationId xmlns:a16="http://schemas.microsoft.com/office/drawing/2014/main" id="{99E9C59C-E033-43F1-958E-4DF9DBBD5EC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5662083-F10E-4BAC-9C40-0444369AF0B8}"/>
              </a:ext>
            </a:extLst>
          </p:cNvPr>
          <p:cNvSpPr>
            <a:spLocks noGrp="1"/>
          </p:cNvSpPr>
          <p:nvPr>
            <p:ph type="sldNum" sz="quarter" idx="12"/>
          </p:nvPr>
        </p:nvSpPr>
        <p:spPr/>
        <p:txBody>
          <a:bodyPr/>
          <a:lstStyle/>
          <a:p>
            <a:fld id="{5C09DAEC-F5B4-45CA-BD2B-B14B18460D28}" type="slidenum">
              <a:rPr lang="en-GB" smtClean="0"/>
              <a:t>‹#›</a:t>
            </a:fld>
            <a:endParaRPr lang="en-GB"/>
          </a:p>
        </p:txBody>
      </p:sp>
    </p:spTree>
    <p:extLst>
      <p:ext uri="{BB962C8B-B14F-4D97-AF65-F5344CB8AC3E}">
        <p14:creationId xmlns:p14="http://schemas.microsoft.com/office/powerpoint/2010/main" val="13368824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2C6946B-129C-40C4-8E27-99FD9C23D40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1587B6E-6A81-483E-A018-D222A81194C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085608F-F8D9-45A0-A3B0-14FC18B376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8CFB26-BCA9-4F44-BFBA-6E1E72F369C0}" type="datetimeFigureOut">
              <a:rPr lang="en-GB" smtClean="0"/>
              <a:t>23/07/2025</a:t>
            </a:fld>
            <a:endParaRPr lang="en-GB"/>
          </a:p>
        </p:txBody>
      </p:sp>
      <p:sp>
        <p:nvSpPr>
          <p:cNvPr id="5" name="Footer Placeholder 4">
            <a:extLst>
              <a:ext uri="{FF2B5EF4-FFF2-40B4-BE49-F238E27FC236}">
                <a16:creationId xmlns:a16="http://schemas.microsoft.com/office/drawing/2014/main" id="{8D9AD4A5-7D20-4ADE-B9EA-DFA53E18BA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AF71FDE8-3048-42E3-88AB-CC0F1704825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09DAEC-F5B4-45CA-BD2B-B14B18460D28}" type="slidenum">
              <a:rPr lang="en-GB" smtClean="0"/>
              <a:t>‹#›</a:t>
            </a:fld>
            <a:endParaRPr lang="en-GB"/>
          </a:p>
        </p:txBody>
      </p:sp>
    </p:spTree>
    <p:extLst>
      <p:ext uri="{BB962C8B-B14F-4D97-AF65-F5344CB8AC3E}">
        <p14:creationId xmlns:p14="http://schemas.microsoft.com/office/powerpoint/2010/main" val="40854818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F633ACB-72D3-4631-BD85-80EEB68FB8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1373" y="0"/>
            <a:ext cx="9889253" cy="6858000"/>
          </a:xfrm>
          <a:prstGeom prst="rect">
            <a:avLst/>
          </a:prstGeom>
        </p:spPr>
      </p:pic>
    </p:spTree>
    <p:extLst>
      <p:ext uri="{BB962C8B-B14F-4D97-AF65-F5344CB8AC3E}">
        <p14:creationId xmlns:p14="http://schemas.microsoft.com/office/powerpoint/2010/main" val="14199752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31184BF-14C4-4C89-9871-A6DB3B4C9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2596" y="383271"/>
            <a:ext cx="6946806" cy="2417898"/>
          </a:xfrm>
          <a:prstGeom prst="rect">
            <a:avLst/>
          </a:prstGeom>
        </p:spPr>
      </p:pic>
      <p:cxnSp>
        <p:nvCxnSpPr>
          <p:cNvPr id="18" name="Straight Connector 17">
            <a:extLst>
              <a:ext uri="{FF2B5EF4-FFF2-40B4-BE49-F238E27FC236}">
                <a16:creationId xmlns:a16="http://schemas.microsoft.com/office/drawing/2014/main" id="{0AFE9819-FF8A-4A5E-8FA4-737B023B8F79}"/>
              </a:ext>
            </a:extLst>
          </p:cNvPr>
          <p:cNvCxnSpPr>
            <a:cxnSpLocks/>
          </p:cNvCxnSpPr>
          <p:nvPr/>
        </p:nvCxnSpPr>
        <p:spPr>
          <a:xfrm>
            <a:off x="88759" y="210382"/>
            <a:ext cx="3697391" cy="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5E73BD6-AC6B-4CBD-A35D-9C99F90897F5}"/>
              </a:ext>
            </a:extLst>
          </p:cNvPr>
          <p:cNvCxnSpPr>
            <a:cxnSpLocks/>
          </p:cNvCxnSpPr>
          <p:nvPr/>
        </p:nvCxnSpPr>
        <p:spPr>
          <a:xfrm>
            <a:off x="286722" y="210382"/>
            <a:ext cx="3876501" cy="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39C934D-BF2C-47D9-9FBF-64C0601660D0}"/>
              </a:ext>
            </a:extLst>
          </p:cNvPr>
          <p:cNvCxnSpPr>
            <a:cxnSpLocks/>
          </p:cNvCxnSpPr>
          <p:nvPr/>
        </p:nvCxnSpPr>
        <p:spPr>
          <a:xfrm>
            <a:off x="4275830" y="210382"/>
            <a:ext cx="3876501" cy="0"/>
          </a:xfrm>
          <a:prstGeom prst="line">
            <a:avLst/>
          </a:prstGeom>
          <a:ln w="47625">
            <a:solidFill>
              <a:srgbClr val="E94F2D"/>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7D835A1-DB4C-4D5C-AFCF-900B632205B9}"/>
              </a:ext>
            </a:extLst>
          </p:cNvPr>
          <p:cNvCxnSpPr>
            <a:cxnSpLocks/>
          </p:cNvCxnSpPr>
          <p:nvPr/>
        </p:nvCxnSpPr>
        <p:spPr>
          <a:xfrm>
            <a:off x="8274367" y="214945"/>
            <a:ext cx="3876501" cy="0"/>
          </a:xfrm>
          <a:prstGeom prst="line">
            <a:avLst/>
          </a:prstGeom>
          <a:ln w="476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6408BC8D-3D38-8A8F-5AD8-8F818FB6BA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0129" y="3794046"/>
            <a:ext cx="3865551" cy="2680683"/>
          </a:xfrm>
          <a:prstGeom prst="rect">
            <a:avLst/>
          </a:prstGeom>
        </p:spPr>
      </p:pic>
      <p:pic>
        <p:nvPicPr>
          <p:cNvPr id="3" name="Picture 2">
            <a:extLst>
              <a:ext uri="{FF2B5EF4-FFF2-40B4-BE49-F238E27FC236}">
                <a16:creationId xmlns:a16="http://schemas.microsoft.com/office/drawing/2014/main" id="{52CE72AE-C02B-E5BE-4736-DC2992DF11E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38826" y="3795088"/>
            <a:ext cx="3865551" cy="2678599"/>
          </a:xfrm>
          <a:prstGeom prst="rect">
            <a:avLst/>
          </a:prstGeom>
        </p:spPr>
      </p:pic>
      <p:pic>
        <p:nvPicPr>
          <p:cNvPr id="4" name="Picture 3">
            <a:extLst>
              <a:ext uri="{FF2B5EF4-FFF2-40B4-BE49-F238E27FC236}">
                <a16:creationId xmlns:a16="http://schemas.microsoft.com/office/drawing/2014/main" id="{07EB178C-BFFB-0E1F-6CDB-C4FC79DA03B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475" y="3693432"/>
            <a:ext cx="3850508" cy="2668175"/>
          </a:xfrm>
          <a:prstGeom prst="rect">
            <a:avLst/>
          </a:prstGeom>
        </p:spPr>
      </p:pic>
    </p:spTree>
    <p:extLst>
      <p:ext uri="{BB962C8B-B14F-4D97-AF65-F5344CB8AC3E}">
        <p14:creationId xmlns:p14="http://schemas.microsoft.com/office/powerpoint/2010/main" val="4053754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2FAD373E-1504-4BF2-9BB8-0665FA42FD83}"/>
              </a:ext>
            </a:extLst>
          </p:cNvPr>
          <p:cNvSpPr>
            <a:spLocks noGrp="1"/>
          </p:cNvSpPr>
          <p:nvPr>
            <p:ph sz="half" idx="2"/>
          </p:nvPr>
        </p:nvSpPr>
        <p:spPr>
          <a:xfrm>
            <a:off x="4716379" y="606392"/>
            <a:ext cx="7066073" cy="5784785"/>
          </a:xfrm>
        </p:spPr>
        <p:txBody>
          <a:bodyPr>
            <a:normAutofit/>
          </a:bodyPr>
          <a:lstStyle/>
          <a:p>
            <a:pPr marL="0" indent="0">
              <a:buNone/>
            </a:pPr>
            <a:r>
              <a:rPr lang="en-US" sz="2000" i="0" dirty="0">
                <a:solidFill>
                  <a:srgbClr val="000000"/>
                </a:solidFill>
                <a:effectLst/>
              </a:rPr>
              <a:t>I will extol the </a:t>
            </a:r>
            <a:r>
              <a:rPr lang="en-US" sz="2000" i="0" cap="small" dirty="0">
                <a:solidFill>
                  <a:srgbClr val="000000"/>
                </a:solidFill>
                <a:effectLst/>
              </a:rPr>
              <a:t>Lord</a:t>
            </a:r>
            <a:r>
              <a:rPr lang="en-US" sz="2000" i="0" dirty="0">
                <a:solidFill>
                  <a:srgbClr val="000000"/>
                </a:solidFill>
                <a:effectLst/>
              </a:rPr>
              <a:t> at all times;</a:t>
            </a:r>
            <a:br>
              <a:rPr lang="en-US" sz="2000" dirty="0"/>
            </a:br>
            <a:r>
              <a:rPr lang="en-US" sz="2000" i="0" dirty="0">
                <a:solidFill>
                  <a:srgbClr val="000000"/>
                </a:solidFill>
                <a:effectLst/>
              </a:rPr>
              <a:t>    his praise will always be on my lips.</a:t>
            </a:r>
            <a:br>
              <a:rPr lang="en-US" sz="2000" dirty="0"/>
            </a:br>
            <a:r>
              <a:rPr lang="en-US" sz="2000" i="0" dirty="0">
                <a:solidFill>
                  <a:srgbClr val="000000"/>
                </a:solidFill>
                <a:effectLst/>
              </a:rPr>
              <a:t>I will glory in the </a:t>
            </a:r>
            <a:r>
              <a:rPr lang="en-US" sz="2000" i="0" cap="small" dirty="0">
                <a:solidFill>
                  <a:srgbClr val="000000"/>
                </a:solidFill>
                <a:effectLst/>
              </a:rPr>
              <a:t>Lord</a:t>
            </a:r>
            <a:r>
              <a:rPr lang="en-US" sz="2000" i="0" dirty="0">
                <a:solidFill>
                  <a:srgbClr val="000000"/>
                </a:solidFill>
                <a:effectLst/>
              </a:rPr>
              <a:t>;</a:t>
            </a:r>
            <a:br>
              <a:rPr lang="en-US" sz="2000" dirty="0"/>
            </a:br>
            <a:r>
              <a:rPr lang="en-US" sz="2000" i="0" dirty="0">
                <a:solidFill>
                  <a:srgbClr val="000000"/>
                </a:solidFill>
                <a:effectLst/>
              </a:rPr>
              <a:t>    let the afflicted hear and rejoice.</a:t>
            </a:r>
            <a:br>
              <a:rPr lang="en-US" sz="2000" dirty="0"/>
            </a:br>
            <a:r>
              <a:rPr lang="en-US" sz="2000" i="0" dirty="0">
                <a:solidFill>
                  <a:srgbClr val="000000"/>
                </a:solidFill>
                <a:effectLst/>
              </a:rPr>
              <a:t>Glorify the </a:t>
            </a:r>
            <a:r>
              <a:rPr lang="en-US" sz="2000" i="0" cap="small" dirty="0">
                <a:solidFill>
                  <a:srgbClr val="000000"/>
                </a:solidFill>
                <a:effectLst/>
              </a:rPr>
              <a:t>Lord</a:t>
            </a:r>
            <a:r>
              <a:rPr lang="en-US" sz="2000" i="0" dirty="0">
                <a:solidFill>
                  <a:srgbClr val="000000"/>
                </a:solidFill>
                <a:effectLst/>
              </a:rPr>
              <a:t> with me;</a:t>
            </a:r>
            <a:br>
              <a:rPr lang="en-US" sz="2000" dirty="0"/>
            </a:br>
            <a:r>
              <a:rPr lang="en-US" sz="2000" i="0" dirty="0">
                <a:solidFill>
                  <a:srgbClr val="000000"/>
                </a:solidFill>
                <a:effectLst/>
              </a:rPr>
              <a:t>    let us exalt his name together. 		Psalm 34:1-3</a:t>
            </a:r>
          </a:p>
          <a:p>
            <a:pPr marL="0" indent="0">
              <a:buNone/>
            </a:pPr>
            <a:endParaRPr lang="en-US" sz="2000" dirty="0">
              <a:solidFill>
                <a:srgbClr val="000000"/>
              </a:solidFill>
            </a:endParaRPr>
          </a:p>
          <a:p>
            <a:pPr marL="0" indent="0">
              <a:buNone/>
            </a:pPr>
            <a:r>
              <a:rPr lang="en-US" sz="2000" dirty="0">
                <a:solidFill>
                  <a:srgbClr val="000000"/>
                </a:solidFill>
              </a:rPr>
              <a:t>L</a:t>
            </a:r>
            <a:r>
              <a:rPr lang="en-US" sz="2000" i="0" dirty="0">
                <a:solidFill>
                  <a:srgbClr val="000000"/>
                </a:solidFill>
                <a:effectLst/>
              </a:rPr>
              <a:t>et us consider how we may spur one another on toward love and good deeds,</a:t>
            </a:r>
            <a:r>
              <a:rPr lang="en-US" sz="2000" i="0" baseline="30000" dirty="0">
                <a:solidFill>
                  <a:srgbClr val="000000"/>
                </a:solidFill>
                <a:effectLst/>
              </a:rPr>
              <a:t> </a:t>
            </a:r>
            <a:r>
              <a:rPr lang="en-US" sz="2000" i="0" dirty="0">
                <a:solidFill>
                  <a:srgbClr val="000000"/>
                </a:solidFill>
                <a:effectLst/>
              </a:rPr>
              <a:t>not giving up meeting together, as some are in the habit of doing, but encouraging one another—and all the more as you see the Day approaching.		Hebrews 10:24-25</a:t>
            </a:r>
          </a:p>
          <a:p>
            <a:pPr marL="0" indent="0">
              <a:buNone/>
            </a:pPr>
            <a:endParaRPr lang="en-US" sz="2000" dirty="0">
              <a:solidFill>
                <a:srgbClr val="000000"/>
              </a:solidFill>
            </a:endParaRPr>
          </a:p>
          <a:p>
            <a:pPr marL="0" indent="0">
              <a:buNone/>
            </a:pPr>
            <a:endParaRPr lang="en-US" sz="2000" i="0" dirty="0">
              <a:solidFill>
                <a:srgbClr val="000000"/>
              </a:solidFill>
              <a:effectLst/>
            </a:endParaRPr>
          </a:p>
          <a:p>
            <a:pPr marL="0" indent="0">
              <a:buNone/>
            </a:pPr>
            <a:r>
              <a:rPr lang="en-US" sz="2000" i="0" dirty="0">
                <a:solidFill>
                  <a:srgbClr val="000000"/>
                </a:solidFill>
                <a:effectLst/>
              </a:rPr>
              <a:t>After this the Lord appointed seventy-two others and sent them two by two ahead of him to every town and place where he was about to go. 				Luke 10:1</a:t>
            </a:r>
          </a:p>
          <a:p>
            <a:pPr marL="0" indent="0">
              <a:buNone/>
            </a:pPr>
            <a:endParaRPr lang="en-US" sz="2000" dirty="0">
              <a:solidFill>
                <a:srgbClr val="000000"/>
              </a:solidFill>
            </a:endParaRPr>
          </a:p>
          <a:p>
            <a:pPr marL="0" indent="0">
              <a:buNone/>
            </a:pPr>
            <a:endParaRPr lang="en-US" sz="2000" i="0" dirty="0">
              <a:solidFill>
                <a:srgbClr val="000000"/>
              </a:solidFill>
              <a:effectLst/>
            </a:endParaRPr>
          </a:p>
          <a:p>
            <a:pPr marL="0" indent="0">
              <a:buNone/>
            </a:pPr>
            <a:endParaRPr lang="en-US" sz="2000" i="0" dirty="0">
              <a:solidFill>
                <a:srgbClr val="000000"/>
              </a:solidFill>
              <a:effectLst/>
            </a:endParaRPr>
          </a:p>
          <a:p>
            <a:pPr marL="0" indent="0">
              <a:buNone/>
            </a:pPr>
            <a:endParaRPr lang="en-US" sz="2000" b="1" dirty="0">
              <a:solidFill>
                <a:srgbClr val="000000"/>
              </a:solidFill>
            </a:endParaRPr>
          </a:p>
          <a:p>
            <a:pPr marL="0" indent="0">
              <a:buNone/>
            </a:pPr>
            <a:endParaRPr lang="en-US" sz="2000" b="1" i="0" dirty="0">
              <a:solidFill>
                <a:srgbClr val="000000"/>
              </a:solidFill>
              <a:effectLst/>
            </a:endParaRPr>
          </a:p>
          <a:p>
            <a:pPr marL="0" indent="0">
              <a:buNone/>
            </a:pPr>
            <a:endParaRPr lang="en-US" sz="2000" b="1" i="0" dirty="0">
              <a:solidFill>
                <a:srgbClr val="000000"/>
              </a:solidFill>
              <a:effectLst/>
            </a:endParaRPr>
          </a:p>
          <a:p>
            <a:pPr marL="0" indent="0">
              <a:buNone/>
            </a:pPr>
            <a:endParaRPr lang="en-US" sz="2000" b="1" dirty="0">
              <a:solidFill>
                <a:srgbClr val="000000"/>
              </a:solidFill>
            </a:endParaRPr>
          </a:p>
          <a:p>
            <a:pPr marL="0" indent="0">
              <a:buNone/>
            </a:pPr>
            <a:endParaRPr lang="en-US" sz="2000" b="1" i="0" dirty="0">
              <a:solidFill>
                <a:srgbClr val="000000"/>
              </a:solidFill>
              <a:effectLst/>
            </a:endParaRPr>
          </a:p>
          <a:p>
            <a:pPr marL="0" indent="0">
              <a:buNone/>
            </a:pPr>
            <a:endParaRPr lang="en-US" sz="2000" b="1" i="0" dirty="0">
              <a:solidFill>
                <a:srgbClr val="000000"/>
              </a:solidFill>
              <a:effectLst/>
            </a:endParaRPr>
          </a:p>
          <a:p>
            <a:pPr marL="0" indent="0">
              <a:buNone/>
            </a:pPr>
            <a:endParaRPr lang="en-US" sz="2000" b="1" dirty="0">
              <a:solidFill>
                <a:srgbClr val="000000"/>
              </a:solidFill>
            </a:endParaRPr>
          </a:p>
          <a:p>
            <a:pPr marL="0" indent="0">
              <a:buNone/>
            </a:pPr>
            <a:endParaRPr lang="en-GB" sz="2000" dirty="0"/>
          </a:p>
        </p:txBody>
      </p:sp>
      <p:pic>
        <p:nvPicPr>
          <p:cNvPr id="2" name="Picture 1">
            <a:extLst>
              <a:ext uri="{FF2B5EF4-FFF2-40B4-BE49-F238E27FC236}">
                <a16:creationId xmlns:a16="http://schemas.microsoft.com/office/drawing/2014/main" id="{51800227-706F-0DAC-ECA5-990CFD6A14CA}"/>
              </a:ext>
            </a:extLst>
          </p:cNvPr>
          <p:cNvPicPr>
            <a:picLocks noChangeAspect="1"/>
          </p:cNvPicPr>
          <p:nvPr/>
        </p:nvPicPr>
        <p:blipFill>
          <a:blip r:embed="rId3">
            <a:extLst>
              <a:ext uri="{28A0092B-C50C-407E-A947-70E740481C1C}">
                <a14:useLocalDpi xmlns:a14="http://schemas.microsoft.com/office/drawing/2010/main" val="0"/>
              </a:ext>
            </a:extLst>
          </a:blip>
          <a:srcRect t="23227" b="23227"/>
          <a:stretch/>
        </p:blipFill>
        <p:spPr>
          <a:xfrm>
            <a:off x="437862" y="753997"/>
            <a:ext cx="3886200" cy="1441944"/>
          </a:xfrm>
          <a:prstGeom prst="rect">
            <a:avLst/>
          </a:prstGeom>
        </p:spPr>
      </p:pic>
      <p:pic>
        <p:nvPicPr>
          <p:cNvPr id="3" name="Picture 2">
            <a:extLst>
              <a:ext uri="{FF2B5EF4-FFF2-40B4-BE49-F238E27FC236}">
                <a16:creationId xmlns:a16="http://schemas.microsoft.com/office/drawing/2014/main" id="{98ADCCAB-A69E-6470-FDF0-817177B7F441}"/>
              </a:ext>
            </a:extLst>
          </p:cNvPr>
          <p:cNvPicPr>
            <a:picLocks noChangeAspect="1"/>
          </p:cNvPicPr>
          <p:nvPr/>
        </p:nvPicPr>
        <p:blipFill rotWithShape="1">
          <a:blip r:embed="rId4"/>
          <a:srcRect t="17094" b="14372"/>
          <a:stretch/>
        </p:blipFill>
        <p:spPr>
          <a:xfrm>
            <a:off x="409548" y="2509786"/>
            <a:ext cx="3865199" cy="1838427"/>
          </a:xfrm>
          <a:prstGeom prst="rect">
            <a:avLst/>
          </a:prstGeom>
        </p:spPr>
      </p:pic>
      <p:pic>
        <p:nvPicPr>
          <p:cNvPr id="4" name="Picture 3">
            <a:extLst>
              <a:ext uri="{FF2B5EF4-FFF2-40B4-BE49-F238E27FC236}">
                <a16:creationId xmlns:a16="http://schemas.microsoft.com/office/drawing/2014/main" id="{6D0E3634-9FB9-E9F1-B775-1264AADB43D7}"/>
              </a:ext>
            </a:extLst>
          </p:cNvPr>
          <p:cNvPicPr>
            <a:picLocks noChangeAspect="1"/>
          </p:cNvPicPr>
          <p:nvPr/>
        </p:nvPicPr>
        <p:blipFill>
          <a:blip r:embed="rId5">
            <a:extLst>
              <a:ext uri="{28A0092B-C50C-407E-A947-70E740481C1C}">
                <a14:useLocalDpi xmlns:a14="http://schemas.microsoft.com/office/drawing/2010/main" val="0"/>
              </a:ext>
            </a:extLst>
          </a:blip>
          <a:srcRect t="15680" b="15680"/>
          <a:stretch/>
        </p:blipFill>
        <p:spPr>
          <a:xfrm>
            <a:off x="458863" y="4552749"/>
            <a:ext cx="3865199" cy="1838428"/>
          </a:xfrm>
          <a:prstGeom prst="rect">
            <a:avLst/>
          </a:prstGeom>
        </p:spPr>
      </p:pic>
    </p:spTree>
    <p:extLst>
      <p:ext uri="{BB962C8B-B14F-4D97-AF65-F5344CB8AC3E}">
        <p14:creationId xmlns:p14="http://schemas.microsoft.com/office/powerpoint/2010/main" val="2002619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31184BF-14C4-4C89-9871-A6DB3B4C9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2596" y="383271"/>
            <a:ext cx="6946806" cy="2417898"/>
          </a:xfrm>
          <a:prstGeom prst="rect">
            <a:avLst/>
          </a:prstGeom>
        </p:spPr>
      </p:pic>
      <p:pic>
        <p:nvPicPr>
          <p:cNvPr id="7" name="Picture 6">
            <a:extLst>
              <a:ext uri="{FF2B5EF4-FFF2-40B4-BE49-F238E27FC236}">
                <a16:creationId xmlns:a16="http://schemas.microsoft.com/office/drawing/2014/main" id="{1828EE22-3A62-4044-B561-5E8B9046DF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0129" y="3794046"/>
            <a:ext cx="3865551" cy="2680683"/>
          </a:xfrm>
          <a:prstGeom prst="rect">
            <a:avLst/>
          </a:prstGeom>
        </p:spPr>
      </p:pic>
      <p:pic>
        <p:nvPicPr>
          <p:cNvPr id="13" name="Picture 12">
            <a:extLst>
              <a:ext uri="{FF2B5EF4-FFF2-40B4-BE49-F238E27FC236}">
                <a16:creationId xmlns:a16="http://schemas.microsoft.com/office/drawing/2014/main" id="{56420827-AABE-4B93-923B-6D8C5871A99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38826" y="3795088"/>
            <a:ext cx="3865551" cy="2678599"/>
          </a:xfrm>
          <a:prstGeom prst="rect">
            <a:avLst/>
          </a:prstGeom>
        </p:spPr>
      </p:pic>
      <p:cxnSp>
        <p:nvCxnSpPr>
          <p:cNvPr id="18" name="Straight Connector 17">
            <a:extLst>
              <a:ext uri="{FF2B5EF4-FFF2-40B4-BE49-F238E27FC236}">
                <a16:creationId xmlns:a16="http://schemas.microsoft.com/office/drawing/2014/main" id="{0AFE9819-FF8A-4A5E-8FA4-737B023B8F79}"/>
              </a:ext>
            </a:extLst>
          </p:cNvPr>
          <p:cNvCxnSpPr>
            <a:cxnSpLocks/>
          </p:cNvCxnSpPr>
          <p:nvPr/>
        </p:nvCxnSpPr>
        <p:spPr>
          <a:xfrm>
            <a:off x="88759" y="210382"/>
            <a:ext cx="3697391" cy="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95E73BD6-AC6B-4CBD-A35D-9C99F90897F5}"/>
              </a:ext>
            </a:extLst>
          </p:cNvPr>
          <p:cNvCxnSpPr>
            <a:cxnSpLocks/>
          </p:cNvCxnSpPr>
          <p:nvPr/>
        </p:nvCxnSpPr>
        <p:spPr>
          <a:xfrm>
            <a:off x="286722" y="210382"/>
            <a:ext cx="3876501" cy="0"/>
          </a:xfrm>
          <a:prstGeom prst="line">
            <a:avLst/>
          </a:prstGeom>
          <a:ln w="476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39C934D-BF2C-47D9-9FBF-64C0601660D0}"/>
              </a:ext>
            </a:extLst>
          </p:cNvPr>
          <p:cNvCxnSpPr>
            <a:cxnSpLocks/>
          </p:cNvCxnSpPr>
          <p:nvPr/>
        </p:nvCxnSpPr>
        <p:spPr>
          <a:xfrm>
            <a:off x="4275830" y="210382"/>
            <a:ext cx="3876501" cy="0"/>
          </a:xfrm>
          <a:prstGeom prst="line">
            <a:avLst/>
          </a:prstGeom>
          <a:ln w="47625">
            <a:solidFill>
              <a:srgbClr val="E94F2D"/>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7D835A1-DB4C-4D5C-AFCF-900B632205B9}"/>
              </a:ext>
            </a:extLst>
          </p:cNvPr>
          <p:cNvCxnSpPr>
            <a:cxnSpLocks/>
          </p:cNvCxnSpPr>
          <p:nvPr/>
        </p:nvCxnSpPr>
        <p:spPr>
          <a:xfrm>
            <a:off x="8274367" y="214945"/>
            <a:ext cx="3876501" cy="0"/>
          </a:xfrm>
          <a:prstGeom prst="line">
            <a:avLst/>
          </a:prstGeom>
          <a:ln w="4762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F462C94E-7A2B-D300-7C06-5A22FB67339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475" y="3693432"/>
            <a:ext cx="3850508" cy="2668175"/>
          </a:xfrm>
          <a:prstGeom prst="rect">
            <a:avLst/>
          </a:prstGeom>
        </p:spPr>
      </p:pic>
    </p:spTree>
    <p:extLst>
      <p:ext uri="{BB962C8B-B14F-4D97-AF65-F5344CB8AC3E}">
        <p14:creationId xmlns:p14="http://schemas.microsoft.com/office/powerpoint/2010/main" val="17149870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2FAD373E-1504-4BF2-9BB8-0665FA42FD83}"/>
              </a:ext>
            </a:extLst>
          </p:cNvPr>
          <p:cNvSpPr>
            <a:spLocks noGrp="1"/>
          </p:cNvSpPr>
          <p:nvPr>
            <p:ph sz="half" idx="2"/>
          </p:nvPr>
        </p:nvSpPr>
        <p:spPr>
          <a:xfrm>
            <a:off x="4561490" y="394632"/>
            <a:ext cx="7115085" cy="5784785"/>
          </a:xfrm>
        </p:spPr>
        <p:txBody>
          <a:bodyPr>
            <a:normAutofit/>
          </a:bodyPr>
          <a:lstStyle/>
          <a:p>
            <a:pPr marL="0" indent="0">
              <a:buNone/>
            </a:pPr>
            <a:r>
              <a:rPr lang="en-US" sz="2000" i="0" dirty="0">
                <a:solidFill>
                  <a:srgbClr val="000000"/>
                </a:solidFill>
                <a:effectLst/>
              </a:rPr>
              <a:t>I will extol the </a:t>
            </a:r>
            <a:r>
              <a:rPr lang="en-US" sz="2000" i="0" cap="small" dirty="0">
                <a:solidFill>
                  <a:srgbClr val="000000"/>
                </a:solidFill>
                <a:effectLst/>
              </a:rPr>
              <a:t>Lord</a:t>
            </a:r>
            <a:r>
              <a:rPr lang="en-US" sz="2000" i="0" dirty="0">
                <a:solidFill>
                  <a:srgbClr val="000000"/>
                </a:solidFill>
                <a:effectLst/>
              </a:rPr>
              <a:t> at all times;</a:t>
            </a:r>
            <a:br>
              <a:rPr lang="en-US" sz="2000" dirty="0"/>
            </a:br>
            <a:r>
              <a:rPr lang="en-US" sz="2000" i="0" dirty="0">
                <a:solidFill>
                  <a:srgbClr val="000000"/>
                </a:solidFill>
                <a:effectLst/>
              </a:rPr>
              <a:t>    his praise will always be on my lips.</a:t>
            </a:r>
            <a:br>
              <a:rPr lang="en-US" sz="2000" dirty="0"/>
            </a:br>
            <a:r>
              <a:rPr lang="en-US" sz="2000" i="0" dirty="0">
                <a:solidFill>
                  <a:srgbClr val="000000"/>
                </a:solidFill>
                <a:effectLst/>
              </a:rPr>
              <a:t>I will glory in the </a:t>
            </a:r>
            <a:r>
              <a:rPr lang="en-US" sz="2000" i="0" cap="small" dirty="0">
                <a:solidFill>
                  <a:srgbClr val="000000"/>
                </a:solidFill>
                <a:effectLst/>
              </a:rPr>
              <a:t>Lord</a:t>
            </a:r>
            <a:r>
              <a:rPr lang="en-US" sz="2000" i="0" dirty="0">
                <a:solidFill>
                  <a:srgbClr val="000000"/>
                </a:solidFill>
                <a:effectLst/>
              </a:rPr>
              <a:t>;</a:t>
            </a:r>
            <a:br>
              <a:rPr lang="en-US" sz="2000" dirty="0"/>
            </a:br>
            <a:r>
              <a:rPr lang="en-US" sz="2000" i="0" dirty="0">
                <a:solidFill>
                  <a:srgbClr val="000000"/>
                </a:solidFill>
                <a:effectLst/>
              </a:rPr>
              <a:t>    let the afflicted hear and rejoice.</a:t>
            </a:r>
            <a:br>
              <a:rPr lang="en-US" sz="2000" dirty="0"/>
            </a:br>
            <a:r>
              <a:rPr lang="en-US" sz="2000" i="0" dirty="0">
                <a:solidFill>
                  <a:srgbClr val="000000"/>
                </a:solidFill>
                <a:effectLst/>
              </a:rPr>
              <a:t>Glorify the </a:t>
            </a:r>
            <a:r>
              <a:rPr lang="en-US" sz="2000" i="0" cap="small" dirty="0">
                <a:solidFill>
                  <a:srgbClr val="000000"/>
                </a:solidFill>
                <a:effectLst/>
              </a:rPr>
              <a:t>Lord</a:t>
            </a:r>
            <a:r>
              <a:rPr lang="en-US" sz="2000" i="0" dirty="0">
                <a:solidFill>
                  <a:srgbClr val="000000"/>
                </a:solidFill>
                <a:effectLst/>
              </a:rPr>
              <a:t> with me;</a:t>
            </a:r>
            <a:br>
              <a:rPr lang="en-US" sz="2000" dirty="0"/>
            </a:br>
            <a:r>
              <a:rPr lang="en-US" sz="2000" i="0" dirty="0">
                <a:solidFill>
                  <a:srgbClr val="000000"/>
                </a:solidFill>
                <a:effectLst/>
              </a:rPr>
              <a:t>    let us exalt his name together. 		Psalm 34:1-3</a:t>
            </a:r>
          </a:p>
          <a:p>
            <a:pPr marL="0" indent="0">
              <a:buNone/>
            </a:pPr>
            <a:endParaRPr lang="en-US" sz="2000" dirty="0">
              <a:solidFill>
                <a:srgbClr val="000000"/>
              </a:solidFill>
            </a:endParaRPr>
          </a:p>
          <a:p>
            <a:pPr marL="0" indent="0">
              <a:buNone/>
            </a:pPr>
            <a:r>
              <a:rPr lang="en-US" sz="2000" dirty="0">
                <a:solidFill>
                  <a:srgbClr val="000000"/>
                </a:solidFill>
              </a:rPr>
              <a:t>L</a:t>
            </a:r>
            <a:r>
              <a:rPr lang="en-US" sz="2000" i="0" dirty="0">
                <a:solidFill>
                  <a:srgbClr val="000000"/>
                </a:solidFill>
                <a:effectLst/>
              </a:rPr>
              <a:t>et us consider how we may spur one another on toward love and good deeds,</a:t>
            </a:r>
            <a:r>
              <a:rPr lang="en-US" sz="2000" i="0" baseline="30000" dirty="0">
                <a:solidFill>
                  <a:srgbClr val="000000"/>
                </a:solidFill>
                <a:effectLst/>
              </a:rPr>
              <a:t> </a:t>
            </a:r>
            <a:r>
              <a:rPr lang="en-US" sz="2000" i="0" dirty="0">
                <a:solidFill>
                  <a:srgbClr val="000000"/>
                </a:solidFill>
                <a:effectLst/>
              </a:rPr>
              <a:t>not giving up meeting together, as some are in the habit of doing, but encouraging one another—and all the more as you see the Day approaching.		Hebrews 10:24-25</a:t>
            </a:r>
          </a:p>
          <a:p>
            <a:pPr marL="0" indent="0">
              <a:buNone/>
            </a:pPr>
            <a:endParaRPr lang="en-US" sz="2000" dirty="0">
              <a:solidFill>
                <a:srgbClr val="000000"/>
              </a:solidFill>
            </a:endParaRPr>
          </a:p>
          <a:p>
            <a:pPr marL="0" indent="0">
              <a:buNone/>
            </a:pPr>
            <a:endParaRPr lang="en-US" sz="2000" i="0" dirty="0">
              <a:solidFill>
                <a:srgbClr val="000000"/>
              </a:solidFill>
              <a:effectLst/>
            </a:endParaRPr>
          </a:p>
          <a:p>
            <a:pPr marL="0" indent="0">
              <a:buNone/>
            </a:pPr>
            <a:r>
              <a:rPr lang="en-US" sz="2000" i="0" dirty="0">
                <a:solidFill>
                  <a:srgbClr val="000000"/>
                </a:solidFill>
                <a:effectLst/>
              </a:rPr>
              <a:t>After this the Lord appointed seventy-two others and sent them two by two ahead of him to every town and place where he was about to go. 				Luke 10:1</a:t>
            </a:r>
          </a:p>
          <a:p>
            <a:pPr marL="0" indent="0">
              <a:buNone/>
            </a:pPr>
            <a:endParaRPr lang="en-US" sz="2000" dirty="0">
              <a:solidFill>
                <a:srgbClr val="000000"/>
              </a:solidFill>
            </a:endParaRPr>
          </a:p>
          <a:p>
            <a:pPr marL="0" indent="0">
              <a:buNone/>
            </a:pPr>
            <a:endParaRPr lang="en-US" sz="2000" i="0" dirty="0">
              <a:solidFill>
                <a:srgbClr val="000000"/>
              </a:solidFill>
              <a:effectLst/>
            </a:endParaRPr>
          </a:p>
          <a:p>
            <a:pPr marL="0" indent="0">
              <a:buNone/>
            </a:pPr>
            <a:endParaRPr lang="en-US" sz="2000" i="0" dirty="0">
              <a:solidFill>
                <a:srgbClr val="000000"/>
              </a:solidFill>
              <a:effectLst/>
            </a:endParaRPr>
          </a:p>
          <a:p>
            <a:pPr marL="0" indent="0">
              <a:buNone/>
            </a:pPr>
            <a:endParaRPr lang="en-US" sz="2000" b="1" dirty="0">
              <a:solidFill>
                <a:srgbClr val="000000"/>
              </a:solidFill>
            </a:endParaRPr>
          </a:p>
          <a:p>
            <a:pPr marL="0" indent="0">
              <a:buNone/>
            </a:pPr>
            <a:endParaRPr lang="en-US" sz="2000" b="1" i="0" dirty="0">
              <a:solidFill>
                <a:srgbClr val="000000"/>
              </a:solidFill>
              <a:effectLst/>
            </a:endParaRPr>
          </a:p>
          <a:p>
            <a:pPr marL="0" indent="0">
              <a:buNone/>
            </a:pPr>
            <a:endParaRPr lang="en-US" sz="2000" b="1" i="0" dirty="0">
              <a:solidFill>
                <a:srgbClr val="000000"/>
              </a:solidFill>
              <a:effectLst/>
            </a:endParaRPr>
          </a:p>
          <a:p>
            <a:pPr marL="0" indent="0">
              <a:buNone/>
            </a:pPr>
            <a:endParaRPr lang="en-US" sz="2000" b="1" dirty="0">
              <a:solidFill>
                <a:srgbClr val="000000"/>
              </a:solidFill>
            </a:endParaRPr>
          </a:p>
          <a:p>
            <a:pPr marL="0" indent="0">
              <a:buNone/>
            </a:pPr>
            <a:endParaRPr lang="en-US" sz="2000" b="1" i="0" dirty="0">
              <a:solidFill>
                <a:srgbClr val="000000"/>
              </a:solidFill>
              <a:effectLst/>
            </a:endParaRPr>
          </a:p>
          <a:p>
            <a:pPr marL="0" indent="0">
              <a:buNone/>
            </a:pPr>
            <a:endParaRPr lang="en-US" sz="2000" b="1" i="0" dirty="0">
              <a:solidFill>
                <a:srgbClr val="000000"/>
              </a:solidFill>
              <a:effectLst/>
            </a:endParaRPr>
          </a:p>
          <a:p>
            <a:pPr marL="0" indent="0">
              <a:buNone/>
            </a:pPr>
            <a:endParaRPr lang="en-US" sz="2000" b="1" dirty="0">
              <a:solidFill>
                <a:srgbClr val="000000"/>
              </a:solidFill>
            </a:endParaRPr>
          </a:p>
          <a:p>
            <a:pPr marL="0" indent="0">
              <a:buNone/>
            </a:pPr>
            <a:endParaRPr lang="en-GB" sz="2000" dirty="0"/>
          </a:p>
        </p:txBody>
      </p:sp>
      <p:pic>
        <p:nvPicPr>
          <p:cNvPr id="7" name="Picture 6">
            <a:extLst>
              <a:ext uri="{FF2B5EF4-FFF2-40B4-BE49-F238E27FC236}">
                <a16:creationId xmlns:a16="http://schemas.microsoft.com/office/drawing/2014/main" id="{A910DB39-F3BD-492F-833D-3A40B97FD788}"/>
              </a:ext>
            </a:extLst>
          </p:cNvPr>
          <p:cNvPicPr>
            <a:picLocks noChangeAspect="1"/>
          </p:cNvPicPr>
          <p:nvPr/>
        </p:nvPicPr>
        <p:blipFill>
          <a:blip r:embed="rId3">
            <a:extLst>
              <a:ext uri="{28A0092B-C50C-407E-A947-70E740481C1C}">
                <a14:useLocalDpi xmlns:a14="http://schemas.microsoft.com/office/drawing/2010/main" val="0"/>
              </a:ext>
            </a:extLst>
          </a:blip>
          <a:srcRect t="23227" b="23227"/>
          <a:stretch/>
        </p:blipFill>
        <p:spPr>
          <a:xfrm>
            <a:off x="409548" y="678583"/>
            <a:ext cx="3886200" cy="1441944"/>
          </a:xfrm>
          <a:prstGeom prst="rect">
            <a:avLst/>
          </a:prstGeom>
        </p:spPr>
      </p:pic>
      <p:pic>
        <p:nvPicPr>
          <p:cNvPr id="8" name="Picture 7">
            <a:extLst>
              <a:ext uri="{FF2B5EF4-FFF2-40B4-BE49-F238E27FC236}">
                <a16:creationId xmlns:a16="http://schemas.microsoft.com/office/drawing/2014/main" id="{9A84873B-9977-4959-BC45-670B23BA3D64}"/>
              </a:ext>
            </a:extLst>
          </p:cNvPr>
          <p:cNvPicPr>
            <a:picLocks noChangeAspect="1"/>
          </p:cNvPicPr>
          <p:nvPr/>
        </p:nvPicPr>
        <p:blipFill rotWithShape="1">
          <a:blip r:embed="rId4"/>
          <a:srcRect t="17094" b="14372"/>
          <a:stretch/>
        </p:blipFill>
        <p:spPr>
          <a:xfrm>
            <a:off x="409548" y="2509786"/>
            <a:ext cx="3865199" cy="1838427"/>
          </a:xfrm>
          <a:prstGeom prst="rect">
            <a:avLst/>
          </a:prstGeom>
        </p:spPr>
      </p:pic>
      <p:pic>
        <p:nvPicPr>
          <p:cNvPr id="9" name="Picture 8">
            <a:extLst>
              <a:ext uri="{FF2B5EF4-FFF2-40B4-BE49-F238E27FC236}">
                <a16:creationId xmlns:a16="http://schemas.microsoft.com/office/drawing/2014/main" id="{E3ED012D-557A-40C1-BE4C-19C7ED81C786}"/>
              </a:ext>
            </a:extLst>
          </p:cNvPr>
          <p:cNvPicPr>
            <a:picLocks noChangeAspect="1"/>
          </p:cNvPicPr>
          <p:nvPr/>
        </p:nvPicPr>
        <p:blipFill>
          <a:blip r:embed="rId5">
            <a:extLst>
              <a:ext uri="{28A0092B-C50C-407E-A947-70E740481C1C}">
                <a14:useLocalDpi xmlns:a14="http://schemas.microsoft.com/office/drawing/2010/main" val="0"/>
              </a:ext>
            </a:extLst>
          </a:blip>
          <a:srcRect t="15680" b="15680"/>
          <a:stretch/>
        </p:blipFill>
        <p:spPr>
          <a:xfrm>
            <a:off x="458863" y="4552749"/>
            <a:ext cx="3865199" cy="1838428"/>
          </a:xfrm>
          <a:prstGeom prst="rect">
            <a:avLst/>
          </a:prstGeom>
        </p:spPr>
      </p:pic>
    </p:spTree>
    <p:extLst>
      <p:ext uri="{BB962C8B-B14F-4D97-AF65-F5344CB8AC3E}">
        <p14:creationId xmlns:p14="http://schemas.microsoft.com/office/powerpoint/2010/main" val="37949202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7BF63F-6349-46DE-88C7-E5A2D1DFD796}"/>
              </a:ext>
            </a:extLst>
          </p:cNvPr>
          <p:cNvPicPr>
            <a:picLocks noChangeAspect="1"/>
          </p:cNvPicPr>
          <p:nvPr/>
        </p:nvPicPr>
        <p:blipFill>
          <a:blip r:embed="rId3">
            <a:extLst>
              <a:ext uri="{28A0092B-C50C-407E-A947-70E740481C1C}">
                <a14:useLocalDpi xmlns:a14="http://schemas.microsoft.com/office/drawing/2010/main" val="0"/>
              </a:ext>
            </a:extLst>
          </a:blip>
          <a:srcRect t="13387" b="13387"/>
          <a:stretch/>
        </p:blipFill>
        <p:spPr>
          <a:xfrm>
            <a:off x="2155825" y="1429703"/>
            <a:ext cx="7880350" cy="3998593"/>
          </a:xfrm>
          <a:prstGeom prst="rect">
            <a:avLst/>
          </a:prstGeom>
        </p:spPr>
      </p:pic>
    </p:spTree>
    <p:extLst>
      <p:ext uri="{BB962C8B-B14F-4D97-AF65-F5344CB8AC3E}">
        <p14:creationId xmlns:p14="http://schemas.microsoft.com/office/powerpoint/2010/main" val="3695579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AF024-FAD0-42C6-8C81-A3FDD1537C1F}"/>
              </a:ext>
            </a:extLst>
          </p:cNvPr>
          <p:cNvSpPr>
            <a:spLocks noGrp="1"/>
          </p:cNvSpPr>
          <p:nvPr>
            <p:ph type="title"/>
          </p:nvPr>
        </p:nvSpPr>
        <p:spPr>
          <a:xfrm>
            <a:off x="0" y="0"/>
            <a:ext cx="12192000" cy="1494692"/>
          </a:xfrm>
        </p:spPr>
        <p:txBody>
          <a:bodyPr>
            <a:normAutofit fontScale="90000"/>
          </a:bodyPr>
          <a:lstStyle/>
          <a:p>
            <a:pPr marL="273050" indent="-273050">
              <a:lnSpc>
                <a:spcPct val="100000"/>
              </a:lnSpc>
            </a:pPr>
            <a:br>
              <a:rPr lang="en-US" dirty="0"/>
            </a:br>
            <a:r>
              <a:rPr lang="en-US" b="1" dirty="0">
                <a:solidFill>
                  <a:srgbClr val="77A32D"/>
                </a:solidFill>
                <a:latin typeface="+mn-lt"/>
              </a:rPr>
              <a:t>Present to God as his people </a:t>
            </a:r>
            <a:br>
              <a:rPr lang="en-US" sz="3100" b="1" dirty="0">
                <a:latin typeface="+mn-lt"/>
              </a:rPr>
            </a:br>
            <a:r>
              <a:rPr lang="en-US" sz="3100" b="1" dirty="0">
                <a:latin typeface="+mn-lt"/>
              </a:rPr>
              <a:t>Participation in worship and private devotional life</a:t>
            </a:r>
            <a:br>
              <a:rPr lang="en-US" sz="3100" b="1" dirty="0">
                <a:latin typeface="+mn-lt"/>
              </a:rPr>
            </a:br>
            <a:endParaRPr lang="en-GB" sz="3100" b="1" dirty="0">
              <a:latin typeface="+mn-lt"/>
            </a:endParaRPr>
          </a:p>
        </p:txBody>
      </p:sp>
      <p:sp>
        <p:nvSpPr>
          <p:cNvPr id="3" name="Content Placeholder 2">
            <a:extLst>
              <a:ext uri="{FF2B5EF4-FFF2-40B4-BE49-F238E27FC236}">
                <a16:creationId xmlns:a16="http://schemas.microsoft.com/office/drawing/2014/main" id="{FC98922A-2908-477E-989E-F25075F044AE}"/>
              </a:ext>
            </a:extLst>
          </p:cNvPr>
          <p:cNvSpPr>
            <a:spLocks noGrp="1"/>
          </p:cNvSpPr>
          <p:nvPr>
            <p:ph idx="1"/>
          </p:nvPr>
        </p:nvSpPr>
        <p:spPr>
          <a:xfrm>
            <a:off x="328462" y="1897288"/>
            <a:ext cx="11280809" cy="4389119"/>
          </a:xfrm>
        </p:spPr>
        <p:txBody>
          <a:bodyPr>
            <a:normAutofit/>
          </a:bodyPr>
          <a:lstStyle/>
          <a:p>
            <a:pPr marL="360363" indent="-360363">
              <a:buNone/>
            </a:pPr>
            <a:r>
              <a:rPr lang="en-US" dirty="0"/>
              <a:t>• 	</a:t>
            </a:r>
            <a:r>
              <a:rPr lang="en-US" sz="3200" dirty="0"/>
              <a:t>What do we notice has changed in this area of church life?</a:t>
            </a:r>
          </a:p>
          <a:p>
            <a:pPr marL="360363" indent="-360363">
              <a:buNone/>
            </a:pPr>
            <a:endParaRPr lang="en-US" sz="3200" dirty="0"/>
          </a:p>
          <a:p>
            <a:pPr marL="360363" indent="-360363">
              <a:buNone/>
            </a:pPr>
            <a:r>
              <a:rPr lang="en-US" sz="3200" dirty="0"/>
              <a:t>• 	What ways in which we do things now in this area of church life do we need to retain and build upon?</a:t>
            </a:r>
          </a:p>
          <a:p>
            <a:pPr marL="360363" indent="-360363">
              <a:buNone/>
            </a:pPr>
            <a:endParaRPr lang="en-US" sz="3200" dirty="0"/>
          </a:p>
          <a:p>
            <a:pPr marL="360363" indent="-360363">
              <a:buNone/>
            </a:pPr>
            <a:r>
              <a:rPr lang="en-US" sz="3200" dirty="0"/>
              <a:t>• 	What aspects of how we do things now in this area of church life might we need to think about expressing differently?</a:t>
            </a:r>
          </a:p>
        </p:txBody>
      </p:sp>
      <p:pic>
        <p:nvPicPr>
          <p:cNvPr id="5" name="Picture 4">
            <a:extLst>
              <a:ext uri="{FF2B5EF4-FFF2-40B4-BE49-F238E27FC236}">
                <a16:creationId xmlns:a16="http://schemas.microsoft.com/office/drawing/2014/main" id="{EE9979AC-9975-4742-B9BE-4765DC835B65}"/>
              </a:ext>
            </a:extLst>
          </p:cNvPr>
          <p:cNvPicPr>
            <a:picLocks noChangeAspect="1"/>
          </p:cNvPicPr>
          <p:nvPr/>
        </p:nvPicPr>
        <p:blipFill>
          <a:blip r:embed="rId3">
            <a:extLst>
              <a:ext uri="{28A0092B-C50C-407E-A947-70E740481C1C}">
                <a14:useLocalDpi xmlns:a14="http://schemas.microsoft.com/office/drawing/2010/main" val="0"/>
              </a:ext>
            </a:extLst>
          </a:blip>
          <a:srcRect t="13387" b="13387"/>
          <a:stretch/>
        </p:blipFill>
        <p:spPr>
          <a:xfrm>
            <a:off x="10258276" y="5815142"/>
            <a:ext cx="1857523" cy="942529"/>
          </a:xfrm>
          <a:prstGeom prst="rect">
            <a:avLst/>
          </a:prstGeom>
        </p:spPr>
      </p:pic>
      <p:cxnSp>
        <p:nvCxnSpPr>
          <p:cNvPr id="7" name="Straight Connector 6">
            <a:extLst>
              <a:ext uri="{FF2B5EF4-FFF2-40B4-BE49-F238E27FC236}">
                <a16:creationId xmlns:a16="http://schemas.microsoft.com/office/drawing/2014/main" id="{8B7C24EE-15C7-4F57-BAAA-827F3A41469D}"/>
              </a:ext>
            </a:extLst>
          </p:cNvPr>
          <p:cNvCxnSpPr/>
          <p:nvPr/>
        </p:nvCxnSpPr>
        <p:spPr>
          <a:xfrm>
            <a:off x="382573" y="1494692"/>
            <a:ext cx="11426853" cy="0"/>
          </a:xfrm>
          <a:prstGeom prst="line">
            <a:avLst/>
          </a:prstGeom>
          <a:ln w="19050">
            <a:solidFill>
              <a:srgbClr val="E94C2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61090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FCB9A12-B6B1-4E8D-8524-5CC58C24F2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5825" y="698690"/>
            <a:ext cx="7880350" cy="5460619"/>
          </a:xfrm>
          <a:prstGeom prst="rect">
            <a:avLst/>
          </a:prstGeom>
        </p:spPr>
      </p:pic>
    </p:spTree>
    <p:extLst>
      <p:ext uri="{BB962C8B-B14F-4D97-AF65-F5344CB8AC3E}">
        <p14:creationId xmlns:p14="http://schemas.microsoft.com/office/powerpoint/2010/main" val="2101023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049C4-CD01-423A-8FFA-F0A4E080E9A3}"/>
              </a:ext>
            </a:extLst>
          </p:cNvPr>
          <p:cNvSpPr>
            <a:spLocks noGrp="1"/>
          </p:cNvSpPr>
          <p:nvPr>
            <p:ph type="title"/>
          </p:nvPr>
        </p:nvSpPr>
        <p:spPr>
          <a:xfrm>
            <a:off x="261917" y="72414"/>
            <a:ext cx="11559941" cy="1325563"/>
          </a:xfrm>
        </p:spPr>
        <p:txBody>
          <a:bodyPr>
            <a:normAutofit fontScale="90000"/>
          </a:bodyPr>
          <a:lstStyle/>
          <a:p>
            <a:pPr>
              <a:lnSpc>
                <a:spcPct val="100000"/>
              </a:lnSpc>
            </a:pPr>
            <a:br>
              <a:rPr lang="en-US" b="1" dirty="0">
                <a:latin typeface="+mn-lt"/>
              </a:rPr>
            </a:br>
            <a:r>
              <a:rPr lang="en-US" b="1" dirty="0">
                <a:latin typeface="+mn-lt"/>
              </a:rPr>
              <a:t>Present for one another in God’s family of the church</a:t>
            </a:r>
            <a:r>
              <a:rPr lang="en-US" sz="3100" b="1" dirty="0">
                <a:latin typeface="+mn-lt"/>
              </a:rPr>
              <a:t> </a:t>
            </a:r>
            <a:br>
              <a:rPr lang="en-US" sz="3100" b="1" dirty="0">
                <a:latin typeface="+mn-lt"/>
              </a:rPr>
            </a:br>
            <a:r>
              <a:rPr lang="en-US" sz="3100" b="1" dirty="0">
                <a:latin typeface="+mn-lt"/>
              </a:rPr>
              <a:t>Pastoral support, spiritual encouragement, intergenerational life</a:t>
            </a:r>
            <a:br>
              <a:rPr lang="en-US" sz="3600" b="1" dirty="0">
                <a:latin typeface="+mn-lt"/>
              </a:rPr>
            </a:br>
            <a:endParaRPr lang="en-GB" sz="3600" b="1" dirty="0">
              <a:latin typeface="+mn-lt"/>
            </a:endParaRPr>
          </a:p>
        </p:txBody>
      </p:sp>
      <p:sp>
        <p:nvSpPr>
          <p:cNvPr id="3" name="Content Placeholder 2">
            <a:extLst>
              <a:ext uri="{FF2B5EF4-FFF2-40B4-BE49-F238E27FC236}">
                <a16:creationId xmlns:a16="http://schemas.microsoft.com/office/drawing/2014/main" id="{0500E327-CB40-4145-8177-E8D77D721D3E}"/>
              </a:ext>
            </a:extLst>
          </p:cNvPr>
          <p:cNvSpPr>
            <a:spLocks noGrp="1"/>
          </p:cNvSpPr>
          <p:nvPr>
            <p:ph idx="1"/>
          </p:nvPr>
        </p:nvSpPr>
        <p:spPr>
          <a:xfrm>
            <a:off x="328462" y="1909504"/>
            <a:ext cx="11036165" cy="4629751"/>
          </a:xfrm>
        </p:spPr>
        <p:txBody>
          <a:bodyPr>
            <a:normAutofit/>
          </a:bodyPr>
          <a:lstStyle/>
          <a:p>
            <a:pPr marL="360363" indent="-360363">
              <a:buNone/>
            </a:pPr>
            <a:r>
              <a:rPr lang="en-US" dirty="0"/>
              <a:t>• 	</a:t>
            </a:r>
            <a:r>
              <a:rPr lang="en-US" sz="3200" dirty="0"/>
              <a:t>What do we notice has changed in this area of church life?</a:t>
            </a:r>
          </a:p>
          <a:p>
            <a:pPr marL="360363" indent="-360363">
              <a:buNone/>
            </a:pPr>
            <a:endParaRPr lang="en-US" sz="3200" dirty="0"/>
          </a:p>
          <a:p>
            <a:pPr marL="360363" indent="-360363">
              <a:buNone/>
            </a:pPr>
            <a:r>
              <a:rPr lang="en-US" sz="3200" dirty="0"/>
              <a:t>• 	What ways in which we do things now in this area of church life do we need to retain and build upon?</a:t>
            </a:r>
          </a:p>
          <a:p>
            <a:pPr marL="360363" indent="-360363">
              <a:buNone/>
            </a:pPr>
            <a:endParaRPr lang="en-US" sz="3200" dirty="0"/>
          </a:p>
          <a:p>
            <a:pPr marL="360363" indent="-360363">
              <a:buNone/>
            </a:pPr>
            <a:r>
              <a:rPr lang="en-US" sz="3200" dirty="0"/>
              <a:t>• 	What aspects of how we do things now in this area of church life might we need to think about expressing differently?</a:t>
            </a:r>
          </a:p>
          <a:p>
            <a:pPr marL="0" indent="0">
              <a:buNone/>
            </a:pPr>
            <a:endParaRPr lang="en-GB" dirty="0"/>
          </a:p>
        </p:txBody>
      </p:sp>
      <p:cxnSp>
        <p:nvCxnSpPr>
          <p:cNvPr id="4" name="Straight Connector 3">
            <a:extLst>
              <a:ext uri="{FF2B5EF4-FFF2-40B4-BE49-F238E27FC236}">
                <a16:creationId xmlns:a16="http://schemas.microsoft.com/office/drawing/2014/main" id="{B249B704-61A9-4BA9-A0AB-1CE94B5E423B}"/>
              </a:ext>
            </a:extLst>
          </p:cNvPr>
          <p:cNvCxnSpPr/>
          <p:nvPr/>
        </p:nvCxnSpPr>
        <p:spPr>
          <a:xfrm>
            <a:off x="328462" y="1520526"/>
            <a:ext cx="11426853" cy="0"/>
          </a:xfrm>
          <a:prstGeom prst="line">
            <a:avLst/>
          </a:prstGeom>
          <a:ln w="19050">
            <a:solidFill>
              <a:srgbClr val="E94C2A"/>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A7FCEC14-15A9-448B-9EBA-D9CC19D64BE5}"/>
              </a:ext>
            </a:extLst>
          </p:cNvPr>
          <p:cNvPicPr>
            <a:picLocks noChangeAspect="1"/>
          </p:cNvPicPr>
          <p:nvPr/>
        </p:nvPicPr>
        <p:blipFill rotWithShape="1">
          <a:blip r:embed="rId3">
            <a:extLst>
              <a:ext uri="{28A0092B-C50C-407E-A947-70E740481C1C}">
                <a14:useLocalDpi xmlns:a14="http://schemas.microsoft.com/office/drawing/2010/main" val="0"/>
              </a:ext>
            </a:extLst>
          </a:blip>
          <a:srcRect l="11740" t="12821" r="10732" b="17180"/>
          <a:stretch/>
        </p:blipFill>
        <p:spPr>
          <a:xfrm>
            <a:off x="10275277" y="5553404"/>
            <a:ext cx="1799142" cy="1126528"/>
          </a:xfrm>
          <a:prstGeom prst="rect">
            <a:avLst/>
          </a:prstGeom>
        </p:spPr>
      </p:pic>
    </p:spTree>
    <p:extLst>
      <p:ext uri="{BB962C8B-B14F-4D97-AF65-F5344CB8AC3E}">
        <p14:creationId xmlns:p14="http://schemas.microsoft.com/office/powerpoint/2010/main" val="34249177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516A3E-CC04-4A27-BA29-7EC56B33BBF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155825" y="698690"/>
            <a:ext cx="7880350" cy="5460619"/>
          </a:xfrm>
          <a:prstGeom prst="rect">
            <a:avLst/>
          </a:prstGeom>
        </p:spPr>
      </p:pic>
    </p:spTree>
    <p:extLst>
      <p:ext uri="{BB962C8B-B14F-4D97-AF65-F5344CB8AC3E}">
        <p14:creationId xmlns:p14="http://schemas.microsoft.com/office/powerpoint/2010/main" val="618733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AA158-450B-44E5-8F7F-1DD8302C093C}"/>
              </a:ext>
            </a:extLst>
          </p:cNvPr>
          <p:cNvSpPr>
            <a:spLocks noGrp="1"/>
          </p:cNvSpPr>
          <p:nvPr>
            <p:ph type="title"/>
          </p:nvPr>
        </p:nvSpPr>
        <p:spPr>
          <a:xfrm>
            <a:off x="295606" y="206863"/>
            <a:ext cx="11492564" cy="1325563"/>
          </a:xfrm>
        </p:spPr>
        <p:txBody>
          <a:bodyPr>
            <a:normAutofit fontScale="90000"/>
          </a:bodyPr>
          <a:lstStyle/>
          <a:p>
            <a:br>
              <a:rPr lang="en-US" dirty="0"/>
            </a:br>
            <a:r>
              <a:rPr lang="en-US" b="1" dirty="0">
                <a:solidFill>
                  <a:srgbClr val="F0AC00"/>
                </a:solidFill>
                <a:latin typeface="+mn-lt"/>
              </a:rPr>
              <a:t>Present where God has placed us to be his witnesses </a:t>
            </a:r>
            <a:br>
              <a:rPr lang="en-US" b="1" dirty="0">
                <a:latin typeface="+mn-lt"/>
              </a:rPr>
            </a:br>
            <a:r>
              <a:rPr lang="en-US" sz="3100" b="1" dirty="0">
                <a:latin typeface="+mn-lt"/>
              </a:rPr>
              <a:t>Our church’s witness in the community and giving confidence for our personal witness in everyday relationships</a:t>
            </a:r>
            <a:br>
              <a:rPr lang="en-US" sz="3100" b="1" dirty="0">
                <a:latin typeface="+mn-lt"/>
              </a:rPr>
            </a:br>
            <a:endParaRPr lang="en-GB" sz="3100" b="1" dirty="0">
              <a:latin typeface="+mn-lt"/>
            </a:endParaRPr>
          </a:p>
        </p:txBody>
      </p:sp>
      <p:sp>
        <p:nvSpPr>
          <p:cNvPr id="3" name="Content Placeholder 2">
            <a:extLst>
              <a:ext uri="{FF2B5EF4-FFF2-40B4-BE49-F238E27FC236}">
                <a16:creationId xmlns:a16="http://schemas.microsoft.com/office/drawing/2014/main" id="{27952991-A805-4FB5-91FB-DFE4857D3185}"/>
              </a:ext>
            </a:extLst>
          </p:cNvPr>
          <p:cNvSpPr>
            <a:spLocks noGrp="1"/>
          </p:cNvSpPr>
          <p:nvPr>
            <p:ph idx="1"/>
          </p:nvPr>
        </p:nvSpPr>
        <p:spPr>
          <a:xfrm>
            <a:off x="471638" y="2175309"/>
            <a:ext cx="11030551" cy="4196615"/>
          </a:xfrm>
        </p:spPr>
        <p:txBody>
          <a:bodyPr>
            <a:normAutofit/>
          </a:bodyPr>
          <a:lstStyle/>
          <a:p>
            <a:pPr marL="358775" indent="-358775">
              <a:buNone/>
            </a:pPr>
            <a:r>
              <a:rPr lang="en-US" dirty="0"/>
              <a:t>• 	</a:t>
            </a:r>
            <a:r>
              <a:rPr lang="en-US" sz="3200" dirty="0"/>
              <a:t>What do we notice has changed in this area of church life?</a:t>
            </a:r>
          </a:p>
          <a:p>
            <a:pPr marL="358775" indent="-358775">
              <a:buNone/>
            </a:pPr>
            <a:endParaRPr lang="en-US" sz="3200" dirty="0"/>
          </a:p>
          <a:p>
            <a:pPr marL="358775" indent="-358775">
              <a:buNone/>
            </a:pPr>
            <a:r>
              <a:rPr lang="en-US" sz="3200" dirty="0"/>
              <a:t>• 	What ways in which we do things now in this area of church life do we need to retain and build upon?</a:t>
            </a:r>
          </a:p>
          <a:p>
            <a:pPr marL="358775" indent="-358775">
              <a:buNone/>
            </a:pPr>
            <a:endParaRPr lang="en-US" sz="3200" dirty="0"/>
          </a:p>
          <a:p>
            <a:pPr marL="358775" indent="-358775">
              <a:buNone/>
            </a:pPr>
            <a:r>
              <a:rPr lang="en-US" sz="3200" dirty="0"/>
              <a:t>• 	What aspects of how we do things now in this area of church life might we need to think about expressing differently?</a:t>
            </a:r>
          </a:p>
          <a:p>
            <a:pPr marL="0" indent="0">
              <a:buNone/>
            </a:pPr>
            <a:endParaRPr lang="en-GB" dirty="0"/>
          </a:p>
        </p:txBody>
      </p:sp>
      <p:cxnSp>
        <p:nvCxnSpPr>
          <p:cNvPr id="4" name="Straight Connector 3">
            <a:extLst>
              <a:ext uri="{FF2B5EF4-FFF2-40B4-BE49-F238E27FC236}">
                <a16:creationId xmlns:a16="http://schemas.microsoft.com/office/drawing/2014/main" id="{E699C701-2F51-44E2-A56B-9F2B21F3A980}"/>
              </a:ext>
            </a:extLst>
          </p:cNvPr>
          <p:cNvCxnSpPr/>
          <p:nvPr/>
        </p:nvCxnSpPr>
        <p:spPr>
          <a:xfrm>
            <a:off x="382573" y="1749670"/>
            <a:ext cx="11426853" cy="0"/>
          </a:xfrm>
          <a:prstGeom prst="line">
            <a:avLst/>
          </a:prstGeom>
          <a:ln w="19050">
            <a:solidFill>
              <a:srgbClr val="E94C2A"/>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C83D16B-4568-4540-93AA-C1A60269EB1F}"/>
              </a:ext>
            </a:extLst>
          </p:cNvPr>
          <p:cNvPicPr>
            <a:picLocks noChangeAspect="1"/>
          </p:cNvPicPr>
          <p:nvPr/>
        </p:nvPicPr>
        <p:blipFill>
          <a:blip r:embed="rId3">
            <a:extLst>
              <a:ext uri="{28A0092B-C50C-407E-A947-70E740481C1C}">
                <a14:useLocalDpi xmlns:a14="http://schemas.microsoft.com/office/drawing/2010/main" val="0"/>
              </a:ext>
            </a:extLst>
          </a:blip>
          <a:srcRect t="2763" b="2763"/>
          <a:stretch/>
        </p:blipFill>
        <p:spPr>
          <a:xfrm>
            <a:off x="10638693" y="5790097"/>
            <a:ext cx="1441937" cy="943966"/>
          </a:xfrm>
          <a:prstGeom prst="rect">
            <a:avLst/>
          </a:prstGeom>
        </p:spPr>
      </p:pic>
    </p:spTree>
    <p:extLst>
      <p:ext uri="{BB962C8B-B14F-4D97-AF65-F5344CB8AC3E}">
        <p14:creationId xmlns:p14="http://schemas.microsoft.com/office/powerpoint/2010/main" val="39541285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528</TotalTime>
  <Words>1060</Words>
  <Application>Microsoft Macintosh PowerPoint</Application>
  <PresentationFormat>Widescreen</PresentationFormat>
  <Paragraphs>76</Paragraphs>
  <Slides>11</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Office Theme</vt:lpstr>
      <vt:lpstr>PowerPoint Presentation</vt:lpstr>
      <vt:lpstr>PowerPoint Presentation</vt:lpstr>
      <vt:lpstr>PowerPoint Presentation</vt:lpstr>
      <vt:lpstr>PowerPoint Presentation</vt:lpstr>
      <vt:lpstr> Present to God as his people  Participation in worship and private devotional life </vt:lpstr>
      <vt:lpstr>PowerPoint Presentation</vt:lpstr>
      <vt:lpstr> Present for one another in God’s family of the church  Pastoral support, spiritual encouragement, intergenerational life </vt:lpstr>
      <vt:lpstr>PowerPoint Presentation</vt:lpstr>
      <vt:lpstr> Present where God has placed us to be his witnesses  Our church’s witness in the community and giving confidence for our personal witness in everyday relationships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Thompson</dc:creator>
  <cp:lastModifiedBy>James McCormick</cp:lastModifiedBy>
  <cp:revision>64</cp:revision>
  <cp:lastPrinted>2025-04-28T12:32:06Z</cp:lastPrinted>
  <dcterms:created xsi:type="dcterms:W3CDTF">2025-03-31T07:37:15Z</dcterms:created>
  <dcterms:modified xsi:type="dcterms:W3CDTF">2025-07-23T15:25:14Z</dcterms:modified>
</cp:coreProperties>
</file>